
<file path=[Content_Types].xml><?xml version="1.0" encoding="utf-8"?>
<Types xmlns="http://schemas.openxmlformats.org/package/2006/content-types">
  <Default Extension="png" ContentType="image/png"/>
  <Default Extension="bin" ContentType="image/j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0"/>
  </p:sldMasterIdLst>
  <p:notesMasterIdLst>
    <p:notesMasterId r:id="rId78"/>
  </p:notesMasterIdLst>
  <p:handoutMasterIdLst>
    <p:handoutMasterId r:id="rId79"/>
  </p:handoutMasterIdLst>
  <p:sldIdLst>
    <p:sldId id="268" r:id="rId61"/>
    <p:sldId id="265" r:id="rId62"/>
    <p:sldId id="271" r:id="rId63"/>
    <p:sldId id="272" r:id="rId64"/>
    <p:sldId id="292" r:id="rId65"/>
    <p:sldId id="293" r:id="rId66"/>
    <p:sldId id="294" r:id="rId67"/>
    <p:sldId id="278" r:id="rId68"/>
    <p:sldId id="291" r:id="rId69"/>
    <p:sldId id="296" r:id="rId70"/>
    <p:sldId id="277" r:id="rId71"/>
    <p:sldId id="280" r:id="rId72"/>
    <p:sldId id="281" r:id="rId73"/>
    <p:sldId id="282" r:id="rId74"/>
    <p:sldId id="295" r:id="rId75"/>
    <p:sldId id="288" r:id="rId76"/>
    <p:sldId id="297" r:id="rId77"/>
  </p:sldIdLst>
  <p:sldSz cx="12192000" cy="6858000"/>
  <p:notesSz cx="7099300" cy="10234613"/>
  <p:defaultTextStyle>
    <a:defPPr>
      <a:defRPr lang="en-GB"/>
    </a:defPPr>
    <a:lvl1pPr algn="l" rtl="0" fontAlgn="base">
      <a:lnSpc>
        <a:spcPct val="108000"/>
      </a:lnSpc>
      <a:spcBef>
        <a:spcPct val="54000"/>
      </a:spcBef>
      <a:spcAft>
        <a:spcPct val="0"/>
      </a:spcAft>
      <a:defRPr sz="1700" kern="1200">
        <a:solidFill>
          <a:schemeClr val="tx1"/>
        </a:solid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B6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8" autoAdjust="0"/>
  </p:normalViewPr>
  <p:slideViewPr>
    <p:cSldViewPr snapToObjects="1">
      <p:cViewPr varScale="1">
        <p:scale>
          <a:sx n="111" d="100"/>
          <a:sy n="111" d="100"/>
        </p:scale>
        <p:origin x="534" y="7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83" d="100"/>
          <a:sy n="83" d="100"/>
        </p:scale>
        <p:origin x="3792"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customXml" Target="../customXml/item55.xml"/><Relationship Id="rId63" Type="http://schemas.openxmlformats.org/officeDocument/2006/relationships/slide" Target="slides/slide3.xml"/><Relationship Id="rId68" Type="http://schemas.openxmlformats.org/officeDocument/2006/relationships/slide" Target="slides/slide8.xml"/><Relationship Id="rId76" Type="http://schemas.openxmlformats.org/officeDocument/2006/relationships/slide" Target="slides/slide16.xml"/><Relationship Id="rId7" Type="http://schemas.openxmlformats.org/officeDocument/2006/relationships/customXml" Target="../customXml/item7.xml"/><Relationship Id="rId71"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slide" Target="slides/slide6.xml"/><Relationship Id="rId74" Type="http://schemas.openxmlformats.org/officeDocument/2006/relationships/slide" Target="slides/slide14.xml"/><Relationship Id="rId79"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slide" Target="slides/slide1.xml"/><Relationship Id="rId82"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Master" Target="slideMasters/slideMaster1.xml"/><Relationship Id="rId65" Type="http://schemas.openxmlformats.org/officeDocument/2006/relationships/slide" Target="slides/slide5.xml"/><Relationship Id="rId73" Type="http://schemas.openxmlformats.org/officeDocument/2006/relationships/slide" Target="slides/slide13.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 Target="slides/slide4.xml"/><Relationship Id="rId69" Type="http://schemas.openxmlformats.org/officeDocument/2006/relationships/slide" Target="slides/slide9.xml"/><Relationship Id="rId77" Type="http://schemas.openxmlformats.org/officeDocument/2006/relationships/slide" Target="slides/slide17.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2.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 Target="slides/slide7.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 Target="slides/slide2.xml"/><Relationship Id="rId70" Type="http://schemas.openxmlformats.org/officeDocument/2006/relationships/slide" Target="slides/slide10.xml"/><Relationship Id="rId75" Type="http://schemas.openxmlformats.org/officeDocument/2006/relationships/slide" Target="slides/slide15.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Date Placeholder 8">
            <a:extLst>
              <a:ext uri="{FF2B5EF4-FFF2-40B4-BE49-F238E27FC236}">
                <a16:creationId xmlns:a16="http://schemas.microsoft.com/office/drawing/2014/main" id="{259626BC-3014-47B2-ABB5-277382126DEC}"/>
              </a:ext>
            </a:extLst>
          </p:cNvPr>
          <p:cNvSpPr>
            <a:spLocks noGrp="1"/>
          </p:cNvSpPr>
          <p:nvPr>
            <p:ph type="dt" idx="1"/>
          </p:nvPr>
        </p:nvSpPr>
        <p:spPr>
          <a:xfrm>
            <a:off x="4981391" y="9691609"/>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05 October 2023</a:t>
            </a:fld>
            <a:endParaRPr lang="en-GB" sz="800" dirty="0"/>
          </a:p>
        </p:txBody>
      </p:sp>
      <p:sp>
        <p:nvSpPr>
          <p:cNvPr id="7" name="Slide Number Placeholder 9">
            <a:extLst>
              <a:ext uri="{FF2B5EF4-FFF2-40B4-BE49-F238E27FC236}">
                <a16:creationId xmlns:a16="http://schemas.microsoft.com/office/drawing/2014/main" id="{8BB79479-4803-48E4-BCA9-BBA7EC166C01}"/>
              </a:ext>
            </a:extLst>
          </p:cNvPr>
          <p:cNvSpPr>
            <a:spLocks noGrp="1"/>
          </p:cNvSpPr>
          <p:nvPr>
            <p:ph type="sldNum" sz="quarter" idx="3"/>
          </p:nvPr>
        </p:nvSpPr>
        <p:spPr>
          <a:xfrm>
            <a:off x="4981391" y="9509794"/>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dirty="0"/>
          </a:p>
        </p:txBody>
      </p:sp>
      <p:sp>
        <p:nvSpPr>
          <p:cNvPr id="8" name="Footer Placeholder 10">
            <a:extLst>
              <a:ext uri="{FF2B5EF4-FFF2-40B4-BE49-F238E27FC236}">
                <a16:creationId xmlns:a16="http://schemas.microsoft.com/office/drawing/2014/main" id="{D1A99EC3-4551-41A3-93A3-E76F910E7F3E}"/>
              </a:ext>
            </a:extLst>
          </p:cNvPr>
          <p:cNvSpPr>
            <a:spLocks noGrp="1"/>
          </p:cNvSpPr>
          <p:nvPr>
            <p:ph type="ftr" sz="quarter" idx="2"/>
          </p:nvPr>
        </p:nvSpPr>
        <p:spPr>
          <a:xfrm>
            <a:off x="525314" y="9691609"/>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9" name="Header Placeholder 12">
            <a:extLst>
              <a:ext uri="{FF2B5EF4-FFF2-40B4-BE49-F238E27FC236}">
                <a16:creationId xmlns:a16="http://schemas.microsoft.com/office/drawing/2014/main" id="{E835199C-5B05-418A-99B3-384C353F2AE4}"/>
              </a:ext>
            </a:extLst>
          </p:cNvPr>
          <p:cNvSpPr>
            <a:spLocks noGrp="1"/>
          </p:cNvSpPr>
          <p:nvPr>
            <p:ph type="hdr" sz="quarter"/>
          </p:nvPr>
        </p:nvSpPr>
        <p:spPr>
          <a:xfrm>
            <a:off x="525314" y="9509794"/>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Tree>
    <p:extLst>
      <p:ext uri="{BB962C8B-B14F-4D97-AF65-F5344CB8AC3E}">
        <p14:creationId xmlns:p14="http://schemas.microsoft.com/office/powerpoint/2010/main" val="71704815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5760" units="cm"/>
          <inkml:channel name="Y" type="integer" max="1214" units="cm"/>
          <inkml:channel name="T" type="integer" max="2.14748E9" units="dev"/>
        </inkml:traceFormat>
        <inkml:channelProperties>
          <inkml:channelProperty channel="X" name="resolution" value="107.66355" units="1/cm"/>
          <inkml:channelProperty channel="Y" name="resolution" value="35.81121" units="1/cm"/>
          <inkml:channelProperty channel="T" name="resolution" value="1" units="1/dev"/>
        </inkml:channelProperties>
      </inkml:inkSource>
      <inkml:timestamp xml:id="ts0" timeString="2023-09-27T08:17:34.05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46 0,'22'0'297,"0"0"-297,-1 0 15,1 0 1,0 0 0,-1 0-1,1 0 1,0 0 15,21 0-31,1 0 16,-23 0-1,23 0 1,-1 0 0,-21 0-1,0 0 1,-1 0 0,1 0-16,0 0 15,21 0 1,-21 0-1,21 0-15,-21 0 16,0 0 0,0 0-1,-1 0 1,1 0 0,21 0-1,-21 0-15,21 0 31,-21 0-31,22 0 0,-23 0 32,23 0-32,-23 0 15,1 0 1,0 0 0,21 0-16,-21 0 31,0 0-16,-1 0-15,1 0 16,0 0 0,0 0-1,-1 0 1,1 0 0,0 0-1,-1 0 1,1 0 15,21 0-31,1 0 16,-1 0-1,-21 0-15,43 0 32,-21 0-32,-23 0 15,23 0-15,-1 0 16,-21 0-1,21 0 1,-21 0 0,21 0-16,-21 0 15,22 0 1,-23-22 0,1 22-1,0 0-15,-1 0 16,1 0-1,0 0 1,-1 0 0,1 0-1,22 0-15,-23 0 32,1 0-17,0 0 1,-1 0-16,1 0 15,22 0 1,-1 0 0,-21 0-16,-1 0 15,1 0 17,0 0-32,0 0 15,-1 0 1,1 0-1,0 0 1,-1 0 0,1 0-1,0 0 1,0 0 0,-1 0-1,23 0 1,-23 0-1,1 0 1,0 0 0,-1 0-1,1 0-15,0 0 16,0 0 0,-1 0-1,1 0 1,0 0 15,-1 0-15,1 0-1,0 0 1,0 0 15,-1 0-31,1 0 16,21 0-1,-21 0 1,0 0 0,21 0-1,-21 0 1,0 0-16,-1 0 31,1 0-31,0 0 16,0 0-1,-1 0 1,1 0 0,0 0-1,-1 0 1,1 0 0,0 0-1,-1 0 16,1 0-31,0 0 32,-22-21-32,22 21 15,21 0 17,-21 0-32,-1 0 15,1 0 1,0 0-16,0 0 15,-1 0 1,1 0 47,-22 21 15,0 23-63,0-23-15</inkml:trace>
</inkml:ink>
</file>

<file path=ppt/ink/ink2.xml><?xml version="1.0" encoding="utf-8"?>
<inkml:ink xmlns:inkml="http://www.w3.org/2003/InkML">
  <inkml:definitions>
    <inkml:context xml:id="ctx0">
      <inkml:inkSource xml:id="inkSrc0">
        <inkml:traceFormat>
          <inkml:channel name="X" type="integer" max="5760" units="cm"/>
          <inkml:channel name="Y" type="integer" max="1214" units="cm"/>
          <inkml:channel name="T" type="integer" max="2.14748E9" units="dev"/>
        </inkml:traceFormat>
        <inkml:channelProperties>
          <inkml:channelProperty channel="X" name="resolution" value="107.66355" units="1/cm"/>
          <inkml:channelProperty channel="Y" name="resolution" value="35.81121" units="1/cm"/>
          <inkml:channelProperty channel="T" name="resolution" value="1" units="1/dev"/>
        </inkml:channelProperties>
      </inkml:inkSource>
      <inkml:timestamp xml:id="ts0" timeString="2023-09-27T08:17:37.30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0 0,'21'0'281,"23"0"-265,-22 0-16,-1 0 16,1 0-1,21 0 17,1 0-17,-22 0-15,-1 0 16,1 0-1,0 0 17,-1 0-17,1 0 1,-1 0 0,0 0 30,1 0-14,0 0-17,0 0 32,-1 0-31,1 0 15,0 0-15,-1 0 15,1 0-15,0 0 15,0 0-16,-1 0 1,1 0 0,0 0-1,-1 0 1,1 0 0,22 0-1,-23 0 1,1 0-1,0 0 1,-1 0-16,1 0 16,0 0-1,0 0 1,-1 0 0,1 0 15,0 0-16,-1 0 17,1 0-32,0 0 31,-1 0 0,1 0 0,-1 0 1,1 0-17,-1 0 17,1 0-1,21 0 0,-21 0-15,0 0-1,0 0 17,-1 0-17,1 0 32,0 0-31,-1 0 31,1 0 15,0 0 1,0 0-17,-1 0 17</inkml:trace>
</inkml:ink>
</file>

<file path=ppt/ink/ink3.xml><?xml version="1.0" encoding="utf-8"?>
<inkml:ink xmlns:inkml="http://www.w3.org/2003/InkML">
  <inkml:definitions>
    <inkml:context xml:id="ctx0">
      <inkml:inkSource xml:id="inkSrc0">
        <inkml:traceFormat>
          <inkml:channel name="X" type="integer" max="5760" units="cm"/>
          <inkml:channel name="Y" type="integer" max="1214" units="cm"/>
          <inkml:channel name="T" type="integer" max="2.14748E9" units="dev"/>
        </inkml:traceFormat>
        <inkml:channelProperties>
          <inkml:channelProperty channel="X" name="resolution" value="107.66355" units="1/cm"/>
          <inkml:channelProperty channel="Y" name="resolution" value="35.81121" units="1/cm"/>
          <inkml:channelProperty channel="T" name="resolution" value="1" units="1/dev"/>
        </inkml:channelProperties>
      </inkml:inkSource>
      <inkml:timestamp xml:id="ts0" timeString="2023-09-27T08:17:45.64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22 0,'22'0'563,"0"0"-532,-1 0-15,1 0 15,0 0 16,0 0 31,-1 0-63,1 0 48,0 0-32,-1 0 16,1 0-31,0 0 15,0 0 31,-1 0-15,1 0-15,0 0-1,-1 0 16,1 0 31,0 0-47,0 0 78,-1 0-30,1 0-17,0 0-31,-1 0 1,1 0 30,0 0-15,0 0 31,-1 0-47,1 0 79,0 0-48,-1 0 79,1 0-110,0 0 391,-22-22-266,21 22-140</inkml:trace>
</inkml:ink>
</file>

<file path=ppt/ink/ink4.xml><?xml version="1.0" encoding="utf-8"?>
<inkml:ink xmlns:inkml="http://www.w3.org/2003/InkML">
  <inkml:definitions>
    <inkml:context xml:id="ctx0">
      <inkml:inkSource xml:id="inkSrc0">
        <inkml:traceFormat>
          <inkml:channel name="X" type="integer" max="5760" units="cm"/>
          <inkml:channel name="Y" type="integer" max="1214" units="cm"/>
          <inkml:channel name="T" type="integer" max="2.14748E9" units="dev"/>
        </inkml:traceFormat>
        <inkml:channelProperties>
          <inkml:channelProperty channel="X" name="resolution" value="107.66355" units="1/cm"/>
          <inkml:channelProperty channel="Y" name="resolution" value="35.81121" units="1/cm"/>
          <inkml:channelProperty channel="T" name="resolution" value="1" units="1/dev"/>
        </inkml:channelProperties>
      </inkml:inkSource>
      <inkml:timestamp xml:id="ts0" timeString="2023-09-27T08:18:10.19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36 0,'22'0'360,"0"0"-360,-1 0 0,1 0 31,0 0 0,0 0-31,-1 0 32,1 0-17,0 0 1,-1 0-1,1 0 1,0 0 0,0 0-1,-1 0 1,1 0 0,0 0-1,21 0 1,-21 0-1,0 0 1,-1 0 0,1 0-1,0 0 1,-1 0 15,1 0-15,0 0-16,0 0 15,-1 0 1,1 0 0,0 0-1,-1 0 1,1 0 0,0 0 15,-1 0-31,1 0 15,0 0 1,0 0 0,-1 0-16,1 0 15,0 0 1,-1 0 0,1 0-1,0 0-15,0 0 16,-1 0-1,1 0 1,0 0 0,-1 0-16,1 0 15,0 0 1,0 0 0,21 0-1,-21 0 1,-1 0-1,1 0-15,0 0 16,21 0 0,-21 0-1,0 0-15,-1 0 16,1 0 0,0 0-1,-1 0 1,1 0-1,0 0 1,0 0-16,-1 0 16,23 0-1,-23 0 1,23 0 0,-22 0-1,-1 0 1,1 0-16,0 0 15,-1 0-15,1 0 16,0 0 0,0 0-1,-1-21 1,1 21-16,0 0 16,-1 0 15,1 0-16,0 0-15,-1 0 32,1 0-17,0 0 1,0 0 0,-1 0-1,1 0 16,0 0 1,-1 0-32,1 0 15,0 0 1,0 0 0,-1 0-1,1 0 1,0 0 15,-1 0-15,1 0-16,0 0 15,21 0 17,-21 0-17,0 0-15,-1 0 16,1 0-1,0 0 1,0 0 15,-1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353656" y="4860925"/>
            <a:ext cx="6391988"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Date Placeholder 8">
            <a:extLst>
              <a:ext uri="{FF2B5EF4-FFF2-40B4-BE49-F238E27FC236}">
                <a16:creationId xmlns:a16="http://schemas.microsoft.com/office/drawing/2014/main" id="{F4548538-D6FB-49A2-8D0E-7DD154B50DC5}"/>
              </a:ext>
            </a:extLst>
          </p:cNvPr>
          <p:cNvSpPr>
            <a:spLocks noGrp="1"/>
          </p:cNvSpPr>
          <p:nvPr>
            <p:ph type="dt" idx="1"/>
          </p:nvPr>
        </p:nvSpPr>
        <p:spPr>
          <a:xfrm>
            <a:off x="5008179" y="9827314"/>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05 October 2023</a:t>
            </a:fld>
            <a:endParaRPr lang="en-GB" sz="800" dirty="0"/>
          </a:p>
        </p:txBody>
      </p:sp>
      <p:sp>
        <p:nvSpPr>
          <p:cNvPr id="9" name="Slide Number Placeholder 9">
            <a:extLst>
              <a:ext uri="{FF2B5EF4-FFF2-40B4-BE49-F238E27FC236}">
                <a16:creationId xmlns:a16="http://schemas.microsoft.com/office/drawing/2014/main" id="{EDC8800B-1BAA-4993-9AC8-2CA458C16EA7}"/>
              </a:ext>
            </a:extLst>
          </p:cNvPr>
          <p:cNvSpPr>
            <a:spLocks noGrp="1"/>
          </p:cNvSpPr>
          <p:nvPr>
            <p:ph type="sldNum" sz="quarter" idx="5"/>
          </p:nvPr>
        </p:nvSpPr>
        <p:spPr>
          <a:xfrm>
            <a:off x="5008179" y="9645499"/>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dirty="0"/>
          </a:p>
        </p:txBody>
      </p:sp>
      <p:sp>
        <p:nvSpPr>
          <p:cNvPr id="10" name="Footer Placeholder 10">
            <a:extLst>
              <a:ext uri="{FF2B5EF4-FFF2-40B4-BE49-F238E27FC236}">
                <a16:creationId xmlns:a16="http://schemas.microsoft.com/office/drawing/2014/main" id="{42BBC979-FFC8-43E2-8DDE-D425B63AFE7D}"/>
              </a:ext>
            </a:extLst>
          </p:cNvPr>
          <p:cNvSpPr>
            <a:spLocks noGrp="1"/>
          </p:cNvSpPr>
          <p:nvPr>
            <p:ph type="ftr" sz="quarter" idx="4"/>
          </p:nvPr>
        </p:nvSpPr>
        <p:spPr>
          <a:xfrm>
            <a:off x="353656" y="9827314"/>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1" name="Header Placeholder 12">
            <a:extLst>
              <a:ext uri="{FF2B5EF4-FFF2-40B4-BE49-F238E27FC236}">
                <a16:creationId xmlns:a16="http://schemas.microsoft.com/office/drawing/2014/main" id="{6BAB6F26-F351-4F54-BB01-EA0254B41806}"/>
              </a:ext>
            </a:extLst>
          </p:cNvPr>
          <p:cNvSpPr>
            <a:spLocks noGrp="1"/>
          </p:cNvSpPr>
          <p:nvPr>
            <p:ph type="hdr" sz="quarter"/>
          </p:nvPr>
        </p:nvSpPr>
        <p:spPr>
          <a:xfrm>
            <a:off x="353656" y="9645499"/>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spTree>
    <p:extLst>
      <p:ext uri="{BB962C8B-B14F-4D97-AF65-F5344CB8AC3E}">
        <p14:creationId xmlns:p14="http://schemas.microsoft.com/office/powerpoint/2010/main" val="4650976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a:pPr/>
              <a:t>1</a:t>
            </a:fld>
            <a:endParaRPr lang="da-DK" dirty="0"/>
          </a:p>
        </p:txBody>
      </p:sp>
    </p:spTree>
    <p:extLst>
      <p:ext uri="{BB962C8B-B14F-4D97-AF65-F5344CB8AC3E}">
        <p14:creationId xmlns:p14="http://schemas.microsoft.com/office/powerpoint/2010/main" val="3768856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13</a:t>
            </a:fld>
            <a:endParaRPr lang="en-GB" sz="800" dirty="0"/>
          </a:p>
        </p:txBody>
      </p:sp>
    </p:spTree>
    <p:extLst>
      <p:ext uri="{BB962C8B-B14F-4D97-AF65-F5344CB8AC3E}">
        <p14:creationId xmlns:p14="http://schemas.microsoft.com/office/powerpoint/2010/main" val="3319982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14</a:t>
            </a:fld>
            <a:endParaRPr lang="en-GB" sz="800" dirty="0"/>
          </a:p>
        </p:txBody>
      </p:sp>
    </p:spTree>
    <p:extLst>
      <p:ext uri="{BB962C8B-B14F-4D97-AF65-F5344CB8AC3E}">
        <p14:creationId xmlns:p14="http://schemas.microsoft.com/office/powerpoint/2010/main" val="412080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15</a:t>
            </a:fld>
            <a:endParaRPr lang="en-GB" sz="800" dirty="0"/>
          </a:p>
        </p:txBody>
      </p:sp>
    </p:spTree>
    <p:extLst>
      <p:ext uri="{BB962C8B-B14F-4D97-AF65-F5344CB8AC3E}">
        <p14:creationId xmlns:p14="http://schemas.microsoft.com/office/powerpoint/2010/main" val="665732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16</a:t>
            </a:fld>
            <a:endParaRPr lang="en-GB" sz="800" dirty="0"/>
          </a:p>
        </p:txBody>
      </p:sp>
    </p:spTree>
    <p:extLst>
      <p:ext uri="{BB962C8B-B14F-4D97-AF65-F5344CB8AC3E}">
        <p14:creationId xmlns:p14="http://schemas.microsoft.com/office/powerpoint/2010/main" val="948066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sz="800" dirty="0"/>
          </a:p>
        </p:txBody>
      </p:sp>
    </p:spTree>
    <p:extLst>
      <p:ext uri="{BB962C8B-B14F-4D97-AF65-F5344CB8AC3E}">
        <p14:creationId xmlns:p14="http://schemas.microsoft.com/office/powerpoint/2010/main" val="952970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sz="800" dirty="0"/>
          </a:p>
        </p:txBody>
      </p:sp>
    </p:spTree>
    <p:extLst>
      <p:ext uri="{BB962C8B-B14F-4D97-AF65-F5344CB8AC3E}">
        <p14:creationId xmlns:p14="http://schemas.microsoft.com/office/powerpoint/2010/main" val="1070066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sz="800" dirty="0"/>
          </a:p>
        </p:txBody>
      </p:sp>
    </p:spTree>
    <p:extLst>
      <p:ext uri="{BB962C8B-B14F-4D97-AF65-F5344CB8AC3E}">
        <p14:creationId xmlns:p14="http://schemas.microsoft.com/office/powerpoint/2010/main" val="4239614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sz="800" dirty="0"/>
          </a:p>
        </p:txBody>
      </p:sp>
    </p:spTree>
    <p:extLst>
      <p:ext uri="{BB962C8B-B14F-4D97-AF65-F5344CB8AC3E}">
        <p14:creationId xmlns:p14="http://schemas.microsoft.com/office/powerpoint/2010/main" val="1446359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8</a:t>
            </a:fld>
            <a:endParaRPr lang="en-GB" sz="800" dirty="0"/>
          </a:p>
        </p:txBody>
      </p:sp>
    </p:spTree>
    <p:extLst>
      <p:ext uri="{BB962C8B-B14F-4D97-AF65-F5344CB8AC3E}">
        <p14:creationId xmlns:p14="http://schemas.microsoft.com/office/powerpoint/2010/main" val="87117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9</a:t>
            </a:fld>
            <a:endParaRPr lang="en-GB" sz="800" dirty="0"/>
          </a:p>
        </p:txBody>
      </p:sp>
    </p:spTree>
    <p:extLst>
      <p:ext uri="{BB962C8B-B14F-4D97-AF65-F5344CB8AC3E}">
        <p14:creationId xmlns:p14="http://schemas.microsoft.com/office/powerpoint/2010/main" val="1789091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11</a:t>
            </a:fld>
            <a:endParaRPr lang="en-GB" sz="800" dirty="0"/>
          </a:p>
        </p:txBody>
      </p:sp>
    </p:spTree>
    <p:extLst>
      <p:ext uri="{BB962C8B-B14F-4D97-AF65-F5344CB8AC3E}">
        <p14:creationId xmlns:p14="http://schemas.microsoft.com/office/powerpoint/2010/main" val="10149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12</a:t>
            </a:fld>
            <a:endParaRPr lang="en-GB" sz="800" dirty="0"/>
          </a:p>
        </p:txBody>
      </p:sp>
    </p:spTree>
    <p:extLst>
      <p:ext uri="{BB962C8B-B14F-4D97-AF65-F5344CB8AC3E}">
        <p14:creationId xmlns:p14="http://schemas.microsoft.com/office/powerpoint/2010/main" val="499590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4680" y="0"/>
            <a:ext cx="12216680" cy="6858000"/>
          </a:xfrm>
          <a:noFill/>
        </p:spPr>
        <p:txBody>
          <a:bodyPr lIns="72000" tIns="72000" rIns="72000" anchor="t" anchorCtr="0"/>
          <a:lstStyle>
            <a:lvl1pPr marL="0" indent="0" algn="ctr">
              <a:buNone/>
              <a:defRPr sz="1400" b="0"/>
            </a:lvl1pPr>
          </a:lstStyle>
          <a:p>
            <a:r>
              <a:rPr lang="da-DK" noProof="1"/>
              <a:t>Klik på rammen for at indsætte billede via Templafy og Images</a:t>
            </a:r>
          </a:p>
        </p:txBody>
      </p:sp>
      <p:sp>
        <p:nvSpPr>
          <p:cNvPr id="18" name="Text Placeholder 3"/>
          <p:cNvSpPr>
            <a:spLocks noGrp="1"/>
          </p:cNvSpPr>
          <p:nvPr>
            <p:ph type="body" sz="quarter" idx="11" hasCustomPrompt="1"/>
          </p:nvPr>
        </p:nvSpPr>
        <p:spPr>
          <a:xfrm>
            <a:off x="179388" y="4437111"/>
            <a:ext cx="11830050" cy="2239913"/>
          </a:xfrm>
          <a:solidFill>
            <a:schemeClr val="bg1">
              <a:alpha val="80000"/>
            </a:schemeClr>
          </a:solidFill>
        </p:spPr>
        <p:txBody>
          <a:bodyPr lIns="522000" bIns="252000" anchor="b" anchorCtr="0"/>
          <a:lstStyle>
            <a:lvl1pPr marL="0" indent="0">
              <a:buNone/>
              <a:defRPr sz="1400" b="0">
                <a:solidFill>
                  <a:srgbClr val="031D5C"/>
                </a:solidFill>
              </a:defRPr>
            </a:lvl1pPr>
          </a:lstStyle>
          <a:p>
            <a:pPr lvl="0"/>
            <a:r>
              <a:rPr lang="da-DK" noProof="0" dirty="0"/>
              <a:t>Måned og år</a:t>
            </a:r>
          </a:p>
        </p:txBody>
      </p:sp>
      <p:sp>
        <p:nvSpPr>
          <p:cNvPr id="5" name="Title 1"/>
          <p:cNvSpPr>
            <a:spLocks noGrp="1" noChangeAspect="1"/>
          </p:cNvSpPr>
          <p:nvPr>
            <p:ph type="title" hasCustomPrompt="1"/>
          </p:nvPr>
        </p:nvSpPr>
        <p:spPr>
          <a:xfrm>
            <a:off x="701675" y="4699978"/>
            <a:ext cx="6690469" cy="1213460"/>
          </a:xfrm>
        </p:spPr>
        <p:txBody>
          <a:bodyPr anchor="t" anchorCtr="0">
            <a:normAutofit/>
          </a:bodyPr>
          <a:lstStyle>
            <a:lvl1pPr>
              <a:lnSpc>
                <a:spcPct val="90000"/>
              </a:lnSpc>
              <a:defRPr sz="3400" cap="none" baseline="0">
                <a:solidFill>
                  <a:srgbClr val="031D5C"/>
                </a:solidFill>
              </a:defRPr>
            </a:lvl1pPr>
          </a:lstStyle>
          <a:p>
            <a:r>
              <a:rPr lang="da-DK" dirty="0"/>
              <a:t>Indsæt titel i flere linjer</a:t>
            </a:r>
          </a:p>
        </p:txBody>
      </p:sp>
      <p:sp>
        <p:nvSpPr>
          <p:cNvPr id="15" name="AutoShape 4"/>
          <p:cNvSpPr>
            <a:spLocks/>
          </p:cNvSpPr>
          <p:nvPr userDrawn="1"/>
        </p:nvSpPr>
        <p:spPr bwMode="gray">
          <a:xfrm>
            <a:off x="701675" y="6915108"/>
            <a:ext cx="2514005" cy="138436"/>
          </a:xfrm>
          <a:prstGeom prst="rect">
            <a:avLst/>
          </a:prstGeom>
          <a:noFill/>
          <a:ln w="12700" algn="ctr">
            <a:noFill/>
            <a:miter lim="800000"/>
            <a:headEnd/>
            <a:tailEnd/>
          </a:ln>
          <a:effectLst/>
        </p:spPr>
        <p:txBody>
          <a:bodyPr wrap="square" lIns="0" tIns="0" rIns="0" bIns="0">
            <a:spAutoFit/>
          </a:bodyPr>
          <a:lstStyle/>
          <a:p>
            <a:pPr algn="l"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 </a:t>
            </a:r>
            <a:r>
              <a:rPr lang="da-DK" sz="900" b="0" noProof="1">
                <a:solidFill>
                  <a:schemeClr val="tx1">
                    <a:lumMod val="65000"/>
                    <a:lumOff val="35000"/>
                  </a:schemeClr>
                </a:solidFill>
                <a:cs typeface="Arial" charset="0"/>
              </a:rPr>
              <a:t>Indsæt f.eks.</a:t>
            </a:r>
            <a:r>
              <a:rPr lang="da-DK" sz="900" b="1" baseline="0" noProof="1">
                <a:solidFill>
                  <a:schemeClr val="tx1">
                    <a:lumMod val="65000"/>
                    <a:lumOff val="35000"/>
                  </a:schemeClr>
                </a:solidFill>
                <a:cs typeface="Arial" charset="0"/>
              </a:rPr>
              <a:t>September 2021</a:t>
            </a:r>
            <a:endParaRPr lang="da-DK" sz="900" noProof="1">
              <a:solidFill>
                <a:schemeClr val="tx1">
                  <a:lumMod val="65000"/>
                  <a:lumOff val="35000"/>
                </a:schemeClr>
              </a:solidFill>
              <a:cs typeface="Arial" charset="0"/>
            </a:endParaRPr>
          </a:p>
        </p:txBody>
      </p:sp>
      <p:pic>
        <p:nvPicPr>
          <p:cNvPr id="7" name="Logo" descr="{&quot;templafy&quot;:{&quot;type&quot;:&quot;image&quot;,&quot;width&quot;:&quot;7.57 cm&quot;,&quot;height&quot;:&quot;1.96 cm&quot;,&quot;binding&quot;:&quot;UserProfile.LogoInsertion.PpLogoName&quot;}}" title="UserProfile.LogoInsertion.PpLogoName">
            <a:extLst>
              <a:ext uri="{FF2B5EF4-FFF2-40B4-BE49-F238E27FC236}">
                <a16:creationId xmlns:a16="http://schemas.microsoft.com/office/drawing/2014/main" id="{9609D58A-5625-451E-A437-30F1453E3D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791074" y="5888998"/>
            <a:ext cx="2723390" cy="70427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re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5" y="1450800"/>
            <a:ext cx="2426400"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4" name="Content Placeholder 3"/>
          <p:cNvSpPr>
            <a:spLocks noGrp="1"/>
          </p:cNvSpPr>
          <p:nvPr>
            <p:ph sz="half" idx="2" hasCustomPrompt="1"/>
          </p:nvPr>
        </p:nvSpPr>
        <p:spPr>
          <a:xfrm>
            <a:off x="3488033" y="1450800"/>
            <a:ext cx="242640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p:cNvSpPr>
            <a:spLocks noGrp="1"/>
          </p:cNvSpPr>
          <p:nvPr>
            <p:ph type="dt" sz="half" idx="10"/>
          </p:nvPr>
        </p:nvSpPr>
        <p:spPr/>
        <p:txBody>
          <a:bodyPr/>
          <a:lstStyle/>
          <a:p>
            <a:fld id="{D709F18B-C64D-467D-95E0-03999A31A181}" type="datetime1">
              <a:rPr lang="da-DK" smtClean="0"/>
              <a:t>05-10-2023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6274391" y="1450800"/>
            <a:ext cx="2426400" cy="4464000"/>
          </a:xfrm>
        </p:spPr>
        <p:txBody>
          <a:bodyPr rIns="144000"/>
          <a:lstStyle>
            <a:lvl1pPr>
              <a:defRPr sz="1600"/>
            </a:lvl1pPr>
            <a:lvl2pPr>
              <a:defRPr sz="1400"/>
            </a:lvl2pPr>
            <a:lvl3pPr>
              <a:defRPr sz="1200"/>
            </a:lvl3pPr>
            <a:lvl4pPr>
              <a:defRPr sz="1200"/>
            </a:lvl4pPr>
            <a:lvl5pPr>
              <a:defRPr sz="1200"/>
            </a:lvl5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30" name="Content Placeholder 10">
            <a:extLst>
              <a:ext uri="{FF2B5EF4-FFF2-40B4-BE49-F238E27FC236}">
                <a16:creationId xmlns:a16="http://schemas.microsoft.com/office/drawing/2014/main" id="{47A3BC7C-79E9-499F-BBA4-7AAF4CC6F0D4}"/>
              </a:ext>
            </a:extLst>
          </p:cNvPr>
          <p:cNvSpPr>
            <a:spLocks noGrp="1"/>
          </p:cNvSpPr>
          <p:nvPr>
            <p:ph sz="quarter" idx="14" hasCustomPrompt="1"/>
          </p:nvPr>
        </p:nvSpPr>
        <p:spPr>
          <a:xfrm>
            <a:off x="9060750" y="1455600"/>
            <a:ext cx="2426400" cy="4459200"/>
          </a:xfrm>
        </p:spPr>
        <p:txBody>
          <a:bodyPr rIns="144000"/>
          <a:lstStyle>
            <a:lvl1pPr>
              <a:defRPr sz="1600"/>
            </a:lvl1pPr>
            <a:lvl2pPr>
              <a:defRPr sz="1400"/>
            </a:lvl2pPr>
            <a:lvl3pPr>
              <a:defRPr sz="1200"/>
            </a:lvl3pPr>
            <a:lvl4pPr>
              <a:defRPr sz="1200"/>
            </a:lvl4pPr>
            <a:lvl5pPr>
              <a:defRPr sz="1200"/>
            </a:lvl5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Tree>
    <p:extLst>
      <p:ext uri="{BB962C8B-B14F-4D97-AF65-F5344CB8AC3E}">
        <p14:creationId xmlns:p14="http://schemas.microsoft.com/office/powerpoint/2010/main" val="1179753247"/>
      </p:ext>
    </p:extLst>
  </p:cSld>
  <p:clrMapOvr>
    <a:masterClrMapping/>
  </p:clrMapOvr>
  <p:extLst>
    <p:ext uri="{DCECCB84-F9BA-43D5-87BE-67443E8EF086}">
      <p15:sldGuideLst xmlns:p15="http://schemas.microsoft.com/office/powerpoint/2012/main">
        <p15:guide id="5" pos="1970" userDrawn="1">
          <p15:clr>
            <a:srgbClr val="A4A3A4"/>
          </p15:clr>
        </p15:guide>
        <p15:guide id="6" pos="2197" userDrawn="1">
          <p15:clr>
            <a:srgbClr val="A4A3A4"/>
          </p15:clr>
        </p15:guide>
        <p15:guide id="7" pos="3725" userDrawn="1">
          <p15:clr>
            <a:srgbClr val="A4A3A4"/>
          </p15:clr>
        </p15:guide>
        <p15:guide id="8" pos="3952" userDrawn="1">
          <p15:clr>
            <a:srgbClr val="A4A3A4"/>
          </p15:clr>
        </p15:guide>
        <p15:guide id="9" pos="5481" userDrawn="1">
          <p15:clr>
            <a:srgbClr val="A4A3A4"/>
          </p15:clr>
        </p15:guide>
        <p15:guide id="10" pos="5707"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 ikoner og teks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2610000"/>
            <a:ext cx="3221038"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Font typeface="Arial" panose="020B0604020202020204" pitchFamily="34" charset="0"/>
              <a:buChar char="​"/>
              <a:defRPr sz="1600"/>
            </a:lvl2pPr>
            <a:lvl3pPr marL="0" indent="0">
              <a:spcBef>
                <a:spcPts val="600"/>
              </a:spcBef>
              <a:buFont typeface="Arial" panose="020B0604020202020204" pitchFamily="34" charset="0"/>
              <a:buChar char="​"/>
              <a:defRPr sz="1600"/>
            </a:lvl3pPr>
            <a:lvl4pPr marL="0" indent="0">
              <a:spcBef>
                <a:spcPts val="600"/>
              </a:spcBef>
              <a:buFont typeface="Arial" panose="020B0604020202020204" pitchFamily="34" charset="0"/>
              <a:buChar char="​"/>
              <a:defRPr sz="1600"/>
            </a:lvl4pPr>
            <a:lvl5pPr marL="0" indent="0">
              <a:spcBef>
                <a:spcPts val="600"/>
              </a:spcBef>
              <a:buFont typeface="Arial" panose="020B0604020202020204" pitchFamily="34" charset="0"/>
              <a:buChar char="​"/>
              <a:defRPr sz="1600"/>
            </a:lvl5pPr>
            <a:lvl6pPr marL="0" indent="0" algn="ctr">
              <a:spcBef>
                <a:spcPts val="600"/>
              </a:spcBef>
              <a:buFont typeface="Arial" panose="020B0604020202020204" pitchFamily="34" charset="0"/>
              <a:buChar char="​"/>
              <a:defRPr sz="1400"/>
            </a:lvl6pPr>
            <a:lvl7pPr marL="0" indent="0">
              <a:spcBef>
                <a:spcPts val="600"/>
              </a:spcBef>
              <a:buFont typeface="Arial" panose="020B0604020202020204" pitchFamily="34" charset="0"/>
              <a:buChar char="​"/>
              <a:defRPr sz="1600"/>
            </a:lvl7pPr>
            <a:lvl8pPr marL="0" indent="0">
              <a:spcBef>
                <a:spcPts val="600"/>
              </a:spcBef>
              <a:buFont typeface="Arial" panose="020B0604020202020204" pitchFamily="34" charset="0"/>
              <a:buChar char="​"/>
              <a:defRPr sz="1600"/>
            </a:lvl8pPr>
            <a:lvl9pPr marL="0" indent="0">
              <a:spcBef>
                <a:spcPts val="600"/>
              </a:spcBef>
              <a:buFont typeface="Arial" panose="020B0604020202020204" pitchFamily="34" charset="0"/>
              <a:buChar char="​"/>
              <a:defRPr sz="1600"/>
            </a:lvl9pPr>
          </a:lstStyle>
          <a:p>
            <a:pPr lvl="0"/>
            <a:r>
              <a:rPr lang="da-DK" dirty="0"/>
              <a:t>Klik her for at tilføje tekst</a:t>
            </a:r>
          </a:p>
          <a:p>
            <a:pPr lvl="1"/>
            <a:r>
              <a:rPr lang="da-DK" dirty="0"/>
              <a:t>Andet niveau</a:t>
            </a:r>
          </a:p>
          <a:p>
            <a:pPr lvl="5"/>
            <a:endParaRPr lang="da-DK" dirty="0"/>
          </a:p>
        </p:txBody>
      </p:sp>
      <p:sp>
        <p:nvSpPr>
          <p:cNvPr id="4" name="Content Placeholder 3"/>
          <p:cNvSpPr>
            <a:spLocks noGrp="1"/>
          </p:cNvSpPr>
          <p:nvPr>
            <p:ph sz="half" idx="2" hasCustomPrompt="1"/>
          </p:nvPr>
        </p:nvSpPr>
        <p:spPr>
          <a:xfrm>
            <a:off x="4487264" y="2610000"/>
            <a:ext cx="3220050"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Font typeface="Arial" panose="020B0604020202020204" pitchFamily="34" charset="0"/>
              <a:buChar char="​"/>
              <a:defRPr sz="1600"/>
            </a:lvl2pPr>
            <a:lvl3pPr marL="0" indent="0" algn="ctr">
              <a:spcBef>
                <a:spcPts val="600"/>
              </a:spcBef>
              <a:buFont typeface="Arial" panose="020B0604020202020204" pitchFamily="34" charset="0"/>
              <a:buChar char="​"/>
              <a:defRPr sz="1600"/>
            </a:lvl3pPr>
            <a:lvl4pPr marL="0" indent="0">
              <a:spcBef>
                <a:spcPts val="600"/>
              </a:spcBef>
              <a:buFont typeface="Arial" panose="020B0604020202020204" pitchFamily="34" charset="0"/>
              <a:buChar char="​"/>
              <a:defRPr sz="1600"/>
            </a:lvl4pPr>
            <a:lvl5pPr marL="0" indent="0">
              <a:spcBef>
                <a:spcPts val="600"/>
              </a:spcBef>
              <a:buFont typeface="Arial" panose="020B0604020202020204" pitchFamily="34" charset="0"/>
              <a:buChar char="​"/>
              <a:defRPr sz="1600"/>
            </a:lvl5pPr>
            <a:lvl6pPr marL="0" indent="0">
              <a:spcBef>
                <a:spcPts val="600"/>
              </a:spcBef>
              <a:buFont typeface="Arial" panose="020B0604020202020204" pitchFamily="34" charset="0"/>
              <a:buChar char="​"/>
              <a:defRPr sz="1600"/>
            </a:lvl6pPr>
            <a:lvl7pPr marL="0" indent="0">
              <a:spcBef>
                <a:spcPts val="600"/>
              </a:spcBef>
              <a:buFont typeface="Arial" panose="020B0604020202020204" pitchFamily="34" charset="0"/>
              <a:buChar char="​"/>
              <a:defRPr sz="1600"/>
            </a:lvl7pPr>
            <a:lvl8pPr marL="0" indent="0">
              <a:spcBef>
                <a:spcPts val="600"/>
              </a:spcBef>
              <a:buFont typeface="Arial" panose="020B0604020202020204" pitchFamily="34" charset="0"/>
              <a:buChar char="​"/>
              <a:defRPr sz="1600"/>
            </a:lvl8pPr>
            <a:lvl9pPr marL="0" indent="0">
              <a:spcBef>
                <a:spcPts val="600"/>
              </a:spcBef>
              <a:buFont typeface="Arial" panose="020B0604020202020204" pitchFamily="34" charset="0"/>
              <a:buChar char="​"/>
              <a:defRPr sz="1600"/>
            </a:lvl9pPr>
          </a:lstStyle>
          <a:p>
            <a:pPr lvl="0"/>
            <a:r>
              <a:rPr lang="da-DK" dirty="0"/>
              <a:t>Klik her for at tilføje tekst</a:t>
            </a:r>
          </a:p>
          <a:p>
            <a:pPr lvl="1"/>
            <a:r>
              <a:rPr lang="da-DK" dirty="0"/>
              <a:t>Andet niveau</a:t>
            </a:r>
          </a:p>
          <a:p>
            <a:pPr lvl="2"/>
            <a:endParaRPr lang="da-DK" dirty="0"/>
          </a:p>
        </p:txBody>
      </p:sp>
      <p:sp>
        <p:nvSpPr>
          <p:cNvPr id="5" name="Date Placeholder 4"/>
          <p:cNvSpPr>
            <a:spLocks noGrp="1"/>
          </p:cNvSpPr>
          <p:nvPr>
            <p:ph type="dt" sz="half" idx="10"/>
          </p:nvPr>
        </p:nvSpPr>
        <p:spPr/>
        <p:txBody>
          <a:bodyPr/>
          <a:lstStyle/>
          <a:p>
            <a:fld id="{D709F18B-C64D-467D-95E0-03999A31A181}" type="datetime1">
              <a:rPr lang="da-DK" smtClean="0"/>
              <a:t>05-10-2023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2610000"/>
            <a:ext cx="3220050"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ClrTx/>
              <a:buFont typeface="Arial" panose="020B0604020202020204" pitchFamily="34" charset="0"/>
              <a:buChar char="​"/>
              <a:defRPr sz="1600"/>
            </a:lvl2pPr>
            <a:lvl3pPr marL="0" indent="0" algn="ctr">
              <a:spcBef>
                <a:spcPts val="600"/>
              </a:spcBef>
              <a:buClrTx/>
              <a:buFont typeface="Arial" panose="020B0604020202020204" pitchFamily="34" charset="0"/>
              <a:buChar char="​"/>
              <a:defRPr sz="1600"/>
            </a:lvl3pPr>
            <a:lvl4pPr marL="0" indent="0">
              <a:spcBef>
                <a:spcPts val="600"/>
              </a:spcBef>
              <a:buClrTx/>
              <a:buFont typeface="Arial" panose="020B0604020202020204" pitchFamily="34" charset="0"/>
              <a:buChar char="​"/>
              <a:defRPr sz="1600"/>
            </a:lvl4pPr>
            <a:lvl5pPr marL="0" indent="0">
              <a:spcBef>
                <a:spcPts val="600"/>
              </a:spcBef>
              <a:buClrTx/>
              <a:buFont typeface="Arial" panose="020B0604020202020204" pitchFamily="34" charset="0"/>
              <a:buChar char="​"/>
              <a:defRPr sz="1600"/>
            </a:lvl5pPr>
            <a:lvl6pPr marL="0" indent="0">
              <a:spcBef>
                <a:spcPts val="600"/>
              </a:spcBef>
              <a:buClrTx/>
              <a:buFont typeface="Arial" panose="020B0604020202020204" pitchFamily="34" charset="0"/>
              <a:buChar char="​"/>
              <a:defRPr sz="1600"/>
            </a:lvl6pPr>
            <a:lvl7pPr marL="0" indent="0">
              <a:spcBef>
                <a:spcPts val="600"/>
              </a:spcBef>
              <a:buClrTx/>
              <a:buFont typeface="Arial" panose="020B0604020202020204" pitchFamily="34" charset="0"/>
              <a:buChar char="​"/>
              <a:defRPr sz="1600"/>
            </a:lvl7pPr>
            <a:lvl8pPr marL="0" indent="0">
              <a:spcBef>
                <a:spcPts val="600"/>
              </a:spcBef>
              <a:buClrTx/>
              <a:buFont typeface="Arial" panose="020B0604020202020204" pitchFamily="34" charset="0"/>
              <a:buChar char="​"/>
              <a:defRPr sz="1600"/>
            </a:lvl8pPr>
            <a:lvl9pPr marL="0" indent="0">
              <a:spcBef>
                <a:spcPts val="600"/>
              </a:spcBef>
              <a:buClrTx/>
              <a:buFont typeface="Arial" panose="020B0604020202020204" pitchFamily="34" charset="0"/>
              <a:buChar char="​"/>
              <a:defRPr sz="1600"/>
            </a:lvl9pPr>
          </a:lstStyle>
          <a:p>
            <a:pPr lvl="0"/>
            <a:r>
              <a:rPr lang="da-DK" noProof="0" dirty="0"/>
              <a:t>Klik for at tilføje tekst</a:t>
            </a:r>
          </a:p>
          <a:p>
            <a:pPr lvl="1"/>
            <a:r>
              <a:rPr lang="da-DK" noProof="0" dirty="0"/>
              <a:t>Andet Niveau</a:t>
            </a:r>
          </a:p>
          <a:p>
            <a:pPr lvl="2"/>
            <a:endParaRPr lang="da-DK" noProof="0" dirty="0"/>
          </a:p>
        </p:txBody>
      </p:sp>
      <p:sp>
        <p:nvSpPr>
          <p:cNvPr id="10" name="Line 5"/>
          <p:cNvSpPr>
            <a:spLocks noChangeShapeType="1"/>
          </p:cNvSpPr>
          <p:nvPr userDrawn="1"/>
        </p:nvSpPr>
        <p:spPr bwMode="auto">
          <a:xfrm>
            <a:off x="7988588"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19" name="Line 5">
            <a:extLst>
              <a:ext uri="{FF2B5EF4-FFF2-40B4-BE49-F238E27FC236}">
                <a16:creationId xmlns:a16="http://schemas.microsoft.com/office/drawing/2014/main" id="{5195F64E-E880-4C67-9339-04C69E75DD97}"/>
              </a:ext>
            </a:extLst>
          </p:cNvPr>
          <p:cNvSpPr>
            <a:spLocks noChangeShapeType="1"/>
          </p:cNvSpPr>
          <p:nvPr userDrawn="1"/>
        </p:nvSpPr>
        <p:spPr bwMode="auto">
          <a:xfrm>
            <a:off x="4204988" y="1512000"/>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Tree>
    <p:extLst>
      <p:ext uri="{BB962C8B-B14F-4D97-AF65-F5344CB8AC3E}">
        <p14:creationId xmlns:p14="http://schemas.microsoft.com/office/powerpoint/2010/main" val="32492827"/>
      </p:ext>
    </p:extLst>
  </p:cSld>
  <p:clrMapOvr>
    <a:masterClrMapping/>
  </p:clrMapOvr>
  <p:extLst>
    <p:ext uri="{DCECCB84-F9BA-43D5-87BE-67443E8EF086}">
      <p15:sldGuideLst xmlns:p15="http://schemas.microsoft.com/office/powerpoint/2012/main">
        <p15:guide id="1" pos="2471" userDrawn="1">
          <p15:clr>
            <a:srgbClr val="A4A3A4"/>
          </p15:clr>
        </p15:guide>
        <p15:guide id="2" pos="2825" userDrawn="1">
          <p15:clr>
            <a:srgbClr val="A4A3A4"/>
          </p15:clr>
        </p15:guide>
        <p15:guide id="3" pos="4855" userDrawn="1">
          <p15:clr>
            <a:srgbClr val="A4A3A4"/>
          </p15:clr>
        </p15:guide>
        <p15:guide id="4" pos="5208" userDrawn="1">
          <p15:clr>
            <a:srgbClr val="A4A3A4"/>
          </p15:clr>
        </p15:guide>
        <p15:guide id="5" orient="horz" pos="1510" userDrawn="1">
          <p15:clr>
            <a:srgbClr val="A4A3A4"/>
          </p15:clr>
        </p15:guide>
        <p15:guide id="6" pos="1161" userDrawn="1">
          <p15:clr>
            <a:srgbClr val="A4A3A4"/>
          </p15:clr>
        </p15:guide>
        <p15:guide id="7" pos="1750" userDrawn="1">
          <p15:clr>
            <a:srgbClr val="A4A3A4"/>
          </p15:clr>
        </p15:guide>
        <p15:guide id="8" pos="3544" userDrawn="1">
          <p15:clr>
            <a:srgbClr val="A4A3A4"/>
          </p15:clr>
        </p15:guide>
        <p15:guide id="9" pos="4134" userDrawn="1">
          <p15:clr>
            <a:srgbClr val="A4A3A4"/>
          </p15:clr>
        </p15:guide>
        <p15:guide id="10" pos="5925" userDrawn="1">
          <p15:clr>
            <a:srgbClr val="A4A3A4"/>
          </p15:clr>
        </p15:guide>
        <p15:guide id="11" pos="6515"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re ikoner og teks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701675" y="361840"/>
            <a:ext cx="10785475" cy="936000"/>
          </a:xfrm>
        </p:spPr>
        <p:txBody>
          <a:bodyPr/>
          <a:lstStyle>
            <a:lvl1pPr>
              <a:defRPr/>
            </a:lvl1pPr>
          </a:lstStyle>
          <a:p>
            <a:r>
              <a:rPr lang="da-DK" dirty="0"/>
              <a:t>Klik her for at tilføje titel</a:t>
            </a:r>
          </a:p>
        </p:txBody>
      </p:sp>
      <p:sp>
        <p:nvSpPr>
          <p:cNvPr id="3" name="Content Placeholder 2"/>
          <p:cNvSpPr>
            <a:spLocks noGrp="1"/>
          </p:cNvSpPr>
          <p:nvPr>
            <p:ph sz="half" idx="1" hasCustomPrompt="1"/>
          </p:nvPr>
        </p:nvSpPr>
        <p:spPr>
          <a:xfrm>
            <a:off x="2135559" y="1383417"/>
            <a:ext cx="9351591" cy="1108800"/>
          </a:xfrm>
        </p:spPr>
        <p:txBody>
          <a:bodyPr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dirty="0"/>
              <a:t>Klik her for at tilføje underoverskrift</a:t>
            </a:r>
          </a:p>
          <a:p>
            <a:pPr lvl="1"/>
            <a:r>
              <a:rPr lang="da-DK" dirty="0"/>
              <a:t>Andet niveau</a:t>
            </a:r>
          </a:p>
          <a:p>
            <a:pPr lvl="2"/>
            <a:endParaRPr lang="da-DK" dirty="0"/>
          </a:p>
        </p:txBody>
      </p:sp>
      <p:sp>
        <p:nvSpPr>
          <p:cNvPr id="4" name="Content Placeholder 3"/>
          <p:cNvSpPr>
            <a:spLocks noGrp="1"/>
          </p:cNvSpPr>
          <p:nvPr>
            <p:ph sz="half" idx="2" hasCustomPrompt="1"/>
          </p:nvPr>
        </p:nvSpPr>
        <p:spPr>
          <a:xfrm>
            <a:off x="2135559" y="2516400"/>
            <a:ext cx="9351590" cy="11484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None/>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dirty="0"/>
              <a:t>Klik her for at tilføje underoverskrift</a:t>
            </a:r>
          </a:p>
          <a:p>
            <a:pPr lvl="1"/>
            <a:r>
              <a:rPr lang="da-DK" dirty="0"/>
              <a:t>Andet niveau</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2135559" y="3690000"/>
            <a:ext cx="9351590" cy="11448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None/>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noProof="0" dirty="0"/>
              <a:t>Klik for at tilføje underoverskrift</a:t>
            </a:r>
          </a:p>
          <a:p>
            <a:pPr lvl="1"/>
            <a:r>
              <a:rPr lang="da-DK" noProof="0" dirty="0"/>
              <a:t>Andet niveau</a:t>
            </a:r>
          </a:p>
        </p:txBody>
      </p:sp>
      <p:sp>
        <p:nvSpPr>
          <p:cNvPr id="30" name="Content Placeholder 10">
            <a:extLst>
              <a:ext uri="{FF2B5EF4-FFF2-40B4-BE49-F238E27FC236}">
                <a16:creationId xmlns:a16="http://schemas.microsoft.com/office/drawing/2014/main" id="{47A3BC7C-79E9-499F-BBA4-7AAF4CC6F0D4}"/>
              </a:ext>
            </a:extLst>
          </p:cNvPr>
          <p:cNvSpPr>
            <a:spLocks noGrp="1"/>
          </p:cNvSpPr>
          <p:nvPr>
            <p:ph sz="quarter" idx="14" hasCustomPrompt="1"/>
          </p:nvPr>
        </p:nvSpPr>
        <p:spPr>
          <a:xfrm>
            <a:off x="2135559" y="4860000"/>
            <a:ext cx="9351591" cy="10548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noProof="0" dirty="0"/>
              <a:t>Klik for at tilføje underoverskrift</a:t>
            </a:r>
          </a:p>
          <a:p>
            <a:pPr lvl="1"/>
            <a:r>
              <a:rPr lang="da-DK" noProof="0" dirty="0"/>
              <a:t>Andet niveau</a:t>
            </a:r>
          </a:p>
        </p:txBody>
      </p:sp>
      <p:cxnSp>
        <p:nvCxnSpPr>
          <p:cNvPr id="12" name="Straight Connector 11">
            <a:extLst>
              <a:ext uri="{FF2B5EF4-FFF2-40B4-BE49-F238E27FC236}">
                <a16:creationId xmlns:a16="http://schemas.microsoft.com/office/drawing/2014/main" id="{FDBF058C-27D8-4D60-B55B-EE1703C75AF3}"/>
              </a:ext>
            </a:extLst>
          </p:cNvPr>
          <p:cNvCxnSpPr>
            <a:cxnSpLocks/>
          </p:cNvCxnSpPr>
          <p:nvPr userDrawn="1"/>
        </p:nvCxnSpPr>
        <p:spPr bwMode="auto">
          <a:xfrm>
            <a:off x="2135559" y="2505563"/>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259779C2-36AD-43BA-99FC-A34E95CF8078}"/>
              </a:ext>
            </a:extLst>
          </p:cNvPr>
          <p:cNvCxnSpPr>
            <a:cxnSpLocks/>
          </p:cNvCxnSpPr>
          <p:nvPr userDrawn="1"/>
        </p:nvCxnSpPr>
        <p:spPr bwMode="auto">
          <a:xfrm>
            <a:off x="2135559" y="3675182"/>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09BE8152-475F-425D-A076-79CF1E3E69F9}"/>
              </a:ext>
            </a:extLst>
          </p:cNvPr>
          <p:cNvCxnSpPr>
            <a:cxnSpLocks/>
          </p:cNvCxnSpPr>
          <p:nvPr userDrawn="1"/>
        </p:nvCxnSpPr>
        <p:spPr bwMode="auto">
          <a:xfrm>
            <a:off x="2135559" y="4844800"/>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Date Placeholder 4"/>
          <p:cNvSpPr>
            <a:spLocks noGrp="1"/>
          </p:cNvSpPr>
          <p:nvPr>
            <p:ph type="dt" sz="half" idx="10"/>
          </p:nvPr>
        </p:nvSpPr>
        <p:spPr/>
        <p:txBody>
          <a:bodyPr/>
          <a:lstStyle/>
          <a:p>
            <a:fld id="{D709F18B-C64D-467D-95E0-03999A31A181}" type="datetime1">
              <a:rPr lang="da-DK" smtClean="0"/>
              <a:t>05-10-2023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415232413"/>
      </p:ext>
    </p:extLst>
  </p:cSld>
  <p:clrMapOvr>
    <a:masterClrMapping/>
  </p:clrMapOvr>
  <p:extLst>
    <p:ext uri="{DCECCB84-F9BA-43D5-87BE-67443E8EF086}">
      <p15:sldGuideLst xmlns:p15="http://schemas.microsoft.com/office/powerpoint/2012/main">
        <p15:guide id="5" pos="1970" userDrawn="1">
          <p15:clr>
            <a:srgbClr val="A4A3A4"/>
          </p15:clr>
        </p15:guide>
        <p15:guide id="6" pos="2197" userDrawn="1">
          <p15:clr>
            <a:srgbClr val="A4A3A4"/>
          </p15:clr>
        </p15:guide>
        <p15:guide id="7" pos="3725" userDrawn="1">
          <p15:clr>
            <a:srgbClr val="A4A3A4"/>
          </p15:clr>
        </p15:guide>
        <p15:guide id="8" pos="3952" userDrawn="1">
          <p15:clr>
            <a:srgbClr val="A4A3A4"/>
          </p15:clr>
        </p15:guide>
        <p15:guide id="9" pos="5481" userDrawn="1">
          <p15:clr>
            <a:srgbClr val="A4A3A4"/>
          </p15:clr>
        </p15:guide>
        <p15:guide id="10" pos="5707" userDrawn="1">
          <p15:clr>
            <a:srgbClr val="A4A3A4"/>
          </p15:clr>
        </p15:guide>
        <p15:guide id="11" pos="1031" userDrawn="1">
          <p15:clr>
            <a:srgbClr val="A4A3A4"/>
          </p15:clr>
        </p15:guide>
        <p15:guide id="12" orient="horz" pos="1508" userDrawn="1">
          <p15:clr>
            <a:srgbClr val="A4A3A4"/>
          </p15:clr>
        </p15:guide>
        <p15:guide id="13" orient="horz" pos="2240" userDrawn="1">
          <p15:clr>
            <a:srgbClr val="A4A3A4"/>
          </p15:clr>
        </p15:guide>
        <p15:guide id="14" orient="horz" pos="1650" userDrawn="1">
          <p15:clr>
            <a:srgbClr val="A4A3A4"/>
          </p15:clr>
        </p15:guide>
        <p15:guide id="15" orient="horz" pos="2392" userDrawn="1">
          <p15:clr>
            <a:srgbClr val="A4A3A4"/>
          </p15:clr>
        </p15:guide>
        <p15:guide id="16" orient="horz" pos="2982" userDrawn="1">
          <p15:clr>
            <a:srgbClr val="A4A3A4"/>
          </p15:clr>
        </p15:guide>
        <p15:guide id="17" orient="horz" pos="3124"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dirty="0"/>
          </a:p>
        </p:txBody>
      </p:sp>
      <p:sp>
        <p:nvSpPr>
          <p:cNvPr id="2" name="Title 1"/>
          <p:cNvSpPr>
            <a:spLocks noGrp="1"/>
          </p:cNvSpPr>
          <p:nvPr>
            <p:ph type="title" hasCustomPrompt="1"/>
          </p:nvPr>
        </p:nvSpPr>
        <p:spPr bwMode="white">
          <a:xfrm>
            <a:off x="701675" y="1357273"/>
            <a:ext cx="10785475" cy="4566398"/>
          </a:xfrm>
        </p:spPr>
        <p:txBody>
          <a:bodyPr rIns="0"/>
          <a:lstStyle>
            <a:lvl1pPr algn="ctr">
              <a:lnSpc>
                <a:spcPct val="88000"/>
              </a:lnSpc>
              <a:defRPr sz="4400">
                <a:solidFill>
                  <a:schemeClr val="bg1"/>
                </a:solidFill>
              </a:defRPr>
            </a:lvl1pPr>
          </a:lstStyle>
          <a:p>
            <a:r>
              <a:rPr lang="da-DK" dirty="0"/>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t>05-10-2023</a:t>
            </a:fld>
            <a:endParaRPr lang="da-DK" dirty="0"/>
          </a:p>
        </p:txBody>
      </p:sp>
      <p:sp>
        <p:nvSpPr>
          <p:cNvPr id="6" name="Footer Placeholder 5"/>
          <p:cNvSpPr>
            <a:spLocks noGrp="1"/>
          </p:cNvSpPr>
          <p:nvPr>
            <p:ph type="ftr" sz="quarter" idx="11"/>
          </p:nvPr>
        </p:nvSpPr>
        <p:spPr bwMode="white"/>
        <p:txBody>
          <a:bodyPr/>
          <a:lstStyle>
            <a:lvl1pPr>
              <a:defRPr>
                <a:solidFill>
                  <a:schemeClr val="bg1"/>
                </a:solidFill>
              </a:defRPr>
            </a:lvl1p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userDrawn="1"/>
        </p:nvSpPr>
        <p:spPr bwMode="white">
          <a:xfrm>
            <a:off x="702668" y="6422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image" descr="{&quot;templafy&quot;:{&quot;type&quot;:&quot;image&quot;,&quot;width&quot;:&quot;7.04 cm&quot;,&quot;height&quot;:&quot;1.82 cm&quot;,&quot;binding&quot;:&quot;UserProfile.LogoInsertion.PpLogoNameWhite&quot;}}" title="UserProfile.LogoInsertion.PpLogoNameWhite">
            <a:extLst>
              <a:ext uri="{FF2B5EF4-FFF2-40B4-BE49-F238E27FC236}">
                <a16:creationId xmlns:a16="http://schemas.microsoft.com/office/drawing/2014/main" id="{F198BA29-4723-4F14-9F32-0AE8D5CDA3A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76321" y="6042696"/>
            <a:ext cx="2532533" cy="654920"/>
          </a:xfrm>
          <a:prstGeom prst="rect">
            <a:avLst/>
          </a:prstGeom>
        </p:spPr>
      </p:pic>
    </p:spTree>
    <p:extLst>
      <p:ext uri="{BB962C8B-B14F-4D97-AF65-F5344CB8AC3E}">
        <p14:creationId xmlns:p14="http://schemas.microsoft.com/office/powerpoint/2010/main" val="169159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72000" tIns="36000" rIns="4726800" anchor="t" anchorCtr="0"/>
          <a:lstStyle>
            <a:lvl1pPr marL="0" indent="0" algn="ctr">
              <a:buNone/>
              <a:defRPr sz="1400" b="0"/>
            </a:lvl1pPr>
          </a:lstStyle>
          <a:p>
            <a:r>
              <a:rPr lang="da-DK" noProof="1"/>
              <a:t>Klik på rammen for at indsætte billede via Templafy og Images</a:t>
            </a:r>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dirty="0"/>
              <a:t>Klik for at tilføje titel</a:t>
            </a:r>
          </a:p>
        </p:txBody>
      </p:sp>
      <p:sp>
        <p:nvSpPr>
          <p:cNvPr id="13" name="Text Placeholder 2"/>
          <p:cNvSpPr>
            <a:spLocks noGrp="1"/>
          </p:cNvSpPr>
          <p:nvPr>
            <p:ph type="body" sz="half" idx="1" hasCustomPrompt="1"/>
          </p:nvPr>
        </p:nvSpPr>
        <p:spPr bwMode="white">
          <a:xfrm>
            <a:off x="7550034" y="1450800"/>
            <a:ext cx="3941166" cy="3780000"/>
          </a:xfrm>
        </p:spPr>
        <p:txBody>
          <a:bodyPr rIns="14400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05-10-2023</a:t>
            </a:fld>
            <a:endParaRPr lang="da-DK" dirty="0"/>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422400"/>
            <a:ext cx="3794400" cy="255600"/>
          </a:xfrm>
        </p:spPr>
        <p:txBody>
          <a:bodyPr/>
          <a:lstStyle>
            <a:lvl1pPr>
              <a:defRPr>
                <a:solidFill>
                  <a:schemeClr val="bg1"/>
                </a:solidFill>
              </a:defRPr>
            </a:lvl1pPr>
          </a:lstStyle>
          <a:p>
            <a:endParaRPr lang="da-DK" dirty="0"/>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422400"/>
            <a:ext cx="280800" cy="254625"/>
          </a:xfrm>
        </p:spPr>
        <p:txBody>
          <a:bodyPr/>
          <a:lstStyle>
            <a:lvl1pPr>
              <a:defRPr>
                <a:solidFill>
                  <a:schemeClr val="bg1"/>
                </a:solidFill>
              </a:defRPr>
            </a:lvl1pPr>
          </a:lstStyle>
          <a:p>
            <a:fld id="{80AE25ED-097C-4BDC-A7CE-FA97BD9CA3B5}" type="slidenum">
              <a:rPr lang="da-DK" smtClean="0"/>
              <a:pPr/>
              <a:t>‹nr.›</a:t>
            </a:fld>
            <a:endParaRPr lang="da-DK" dirty="0"/>
          </a:p>
        </p:txBody>
      </p:sp>
      <p:pic>
        <p:nvPicPr>
          <p:cNvPr id="12" name="Logo" descr="{&quot;templafy&quot;:{&quot;type&quot;:&quot;image&quot;,&quot;width&quot;:&quot;7.04 cm&quot;,&quot;height&quot;:&quot;1.82 cm&quot;,&quot;binding&quot;:&quot;UserProfile.LogoInsertion.PpLogoNameWhite&quot;}}" title="UserProfile.LogoInsertion.PpLogoNameWhite">
            <a:extLst>
              <a:ext uri="{FF2B5EF4-FFF2-40B4-BE49-F238E27FC236}">
                <a16:creationId xmlns:a16="http://schemas.microsoft.com/office/drawing/2014/main" id="{AA829CC2-74AB-4D87-9975-01041D1A09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76321" y="6042696"/>
            <a:ext cx="2532533" cy="654920"/>
          </a:xfrm>
          <a:prstGeom prst="rect">
            <a:avLst/>
          </a:prstGeom>
        </p:spPr>
      </p:pic>
      <p:sp>
        <p:nvSpPr>
          <p:cNvPr id="9" name="AutoShape 4">
            <a:extLst>
              <a:ext uri="{FF2B5EF4-FFF2-40B4-BE49-F238E27FC236}">
                <a16:creationId xmlns:a16="http://schemas.microsoft.com/office/drawing/2014/main" id="{8E9F2879-9B5A-4058-B154-E03170C6CED0}"/>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p>
        </p:txBody>
      </p:sp>
    </p:spTree>
    <p:extLst>
      <p:ext uri="{BB962C8B-B14F-4D97-AF65-F5344CB8AC3E}">
        <p14:creationId xmlns:p14="http://schemas.microsoft.com/office/powerpoint/2010/main" val="21935660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587" userDrawn="1">
          <p15:clr>
            <a:srgbClr val="A4A3A4"/>
          </p15:clr>
        </p15:guide>
        <p15:guide id="2" pos="4755"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white">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lIns="72000" tIns="36000" rIns="72000"/>
          <a:lstStyle>
            <a:lvl1pPr marL="0" indent="0" algn="ctr">
              <a:buNone/>
              <a:defRPr sz="1400"/>
            </a:lvl1pPr>
          </a:lstStyle>
          <a:p>
            <a:r>
              <a:rPr lang="da-DK" noProof="1"/>
              <a:t>Klik på rammen for at indsætte billede via Templafy og Images</a:t>
            </a:r>
          </a:p>
        </p:txBody>
      </p:sp>
      <p:sp>
        <p:nvSpPr>
          <p:cNvPr id="6" name="Text Placeholder 5"/>
          <p:cNvSpPr>
            <a:spLocks noGrp="1"/>
          </p:cNvSpPr>
          <p:nvPr userDrawn="1">
            <p:ph type="body" sz="quarter" idx="16" hasCustomPrompt="1"/>
          </p:nvPr>
        </p:nvSpPr>
        <p:spPr>
          <a:xfrm>
            <a:off x="701675" y="412750"/>
            <a:ext cx="10785475" cy="1027150"/>
          </a:xfrm>
          <a:solidFill>
            <a:srgbClr val="FFFFFF">
              <a:alpha val="70000"/>
            </a:srgbClr>
          </a:solidFill>
        </p:spPr>
        <p:txBody>
          <a:bodyPr wrap="square" lIns="252000" tIns="216000" rIns="252000" bIns="216000">
            <a:spAutoFit/>
          </a:bodyPr>
          <a:lstStyle>
            <a:lvl1pPr marL="0" indent="0" algn="l">
              <a:lnSpc>
                <a:spcPct val="96000"/>
              </a:lnSpc>
              <a:spcBef>
                <a:spcPts val="0"/>
              </a:spcBef>
              <a:buNone/>
              <a:defRPr sz="4000" b="0">
                <a:solidFill>
                  <a:srgbClr val="031D5C"/>
                </a:solidFill>
                <a:latin typeface="+mj-lt"/>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05-10-2023</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422400"/>
            <a:ext cx="280800" cy="254625"/>
          </a:xfrm>
        </p:spPr>
        <p:txBody>
          <a:bodyPr/>
          <a:lstStyle>
            <a:lvl1pPr>
              <a:defRPr>
                <a:solidFill>
                  <a:schemeClr val="bg1"/>
                </a:solidFill>
              </a:defRPr>
            </a:lvl1pPr>
          </a:lstStyle>
          <a:p>
            <a:fld id="{80AE25ED-097C-4BDC-A7CE-FA97BD9CA3B5}" type="slidenum">
              <a:rPr lang="da-DK" smtClean="0"/>
              <a:pPr/>
              <a:t>‹nr.›</a:t>
            </a:fld>
            <a:endParaRPr lang="da-DK" dirty="0"/>
          </a:p>
        </p:txBody>
      </p:sp>
      <p:pic>
        <p:nvPicPr>
          <p:cNvPr id="9" name="Logo" descr="{&quot;templafy&quot;:{&quot;type&quot;:&quot;image&quot;,&quot;width&quot;:&quot;7.04 cm&quot;,&quot;height&quot;:&quot;1.82 cm&quot;,&quot;binding&quot;:&quot;UserProfile.LogoInsertion.PpLogoNameWhite&quot;}}" title="UserProfile.LogoInsertion.PpLogoNameWhite">
            <a:extLst>
              <a:ext uri="{FF2B5EF4-FFF2-40B4-BE49-F238E27FC236}">
                <a16:creationId xmlns:a16="http://schemas.microsoft.com/office/drawing/2014/main" id="{D71C7B16-1209-4F6F-9420-77405F236F0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76321" y="6042696"/>
            <a:ext cx="2532533" cy="654920"/>
          </a:xfrm>
          <a:prstGeom prst="rect">
            <a:avLst/>
          </a:prstGeom>
        </p:spPr>
      </p:pic>
      <p:sp>
        <p:nvSpPr>
          <p:cNvPr id="11" name="AutoShape 4">
            <a:extLst>
              <a:ext uri="{FF2B5EF4-FFF2-40B4-BE49-F238E27FC236}">
                <a16:creationId xmlns:a16="http://schemas.microsoft.com/office/drawing/2014/main" id="{743BB1CB-D07E-4306-A02E-E60C03604D76}"/>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p>
        </p:txBody>
      </p:sp>
    </p:spTree>
    <p:extLst>
      <p:ext uri="{BB962C8B-B14F-4D97-AF65-F5344CB8AC3E}">
        <p14:creationId xmlns:p14="http://schemas.microsoft.com/office/powerpoint/2010/main" val="3735429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med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2DAD9-61A5-4644-911A-CD4E35B30F1B}"/>
              </a:ext>
            </a:extLst>
          </p:cNvPr>
          <p:cNvSpPr>
            <a:spLocks noGrp="1"/>
          </p:cNvSpPr>
          <p:nvPr>
            <p:ph type="dt" sz="half" idx="10"/>
          </p:nvPr>
        </p:nvSpPr>
        <p:spPr/>
        <p:txBody>
          <a:bodyPr/>
          <a:lstStyle/>
          <a:p>
            <a:fld id="{D709F18B-C64D-467D-95E0-03999A31A181}" type="datetime1">
              <a:rPr lang="da-DK" smtClean="0"/>
              <a:t>05-10-2023</a:t>
            </a:fld>
            <a:endParaRPr lang="da-DK" dirty="0"/>
          </a:p>
        </p:txBody>
      </p:sp>
      <p:sp>
        <p:nvSpPr>
          <p:cNvPr id="3" name="Footer Placeholder 2">
            <a:extLst>
              <a:ext uri="{FF2B5EF4-FFF2-40B4-BE49-F238E27FC236}">
                <a16:creationId xmlns:a16="http://schemas.microsoft.com/office/drawing/2014/main" id="{3960EBFC-9F9A-4DB5-9FA4-FE26576D8AA1}"/>
              </a:ext>
            </a:extLst>
          </p:cNvPr>
          <p:cNvSpPr>
            <a:spLocks noGrp="1"/>
          </p:cNvSpPr>
          <p:nvPr>
            <p:ph type="ftr" sz="quarter" idx="11"/>
          </p:nvPr>
        </p:nvSpPr>
        <p:spPr/>
        <p:txBody>
          <a:bodyPr/>
          <a:lstStyle/>
          <a:p>
            <a:endParaRPr lang="da-DK" dirty="0"/>
          </a:p>
        </p:txBody>
      </p:sp>
      <p:sp>
        <p:nvSpPr>
          <p:cNvPr id="4" name="Slide Number Placeholder 3">
            <a:extLst>
              <a:ext uri="{FF2B5EF4-FFF2-40B4-BE49-F238E27FC236}">
                <a16:creationId xmlns:a16="http://schemas.microsoft.com/office/drawing/2014/main" id="{6F13AFC6-9F5F-4A43-A002-F25D24167029}"/>
              </a:ext>
            </a:extLst>
          </p:cNvPr>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754954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6" name="Baggrund"/>
          <p:cNvSpPr/>
          <p:nvPr userDrawn="1"/>
        </p:nvSpPr>
        <p:spPr bwMode="auto">
          <a:xfrm>
            <a:off x="1838"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2" name="Title 1">
            <a:extLst>
              <a:ext uri="{FF2B5EF4-FFF2-40B4-BE49-F238E27FC236}">
                <a16:creationId xmlns:a16="http://schemas.microsoft.com/office/drawing/2014/main" id="{9277A8AC-F640-4960-ADC6-30AC3801C4E2}"/>
              </a:ext>
            </a:extLst>
          </p:cNvPr>
          <p:cNvSpPr>
            <a:spLocks noGrp="1"/>
          </p:cNvSpPr>
          <p:nvPr>
            <p:ph type="title" hasCustomPrompt="1"/>
          </p:nvPr>
        </p:nvSpPr>
        <p:spPr/>
        <p:txBody>
          <a:bodyPr/>
          <a:lstStyle/>
          <a:p>
            <a:r>
              <a:rPr lang="da-DK" dirty="0"/>
              <a:t>Klik her for at tilføje titel</a:t>
            </a:r>
          </a:p>
        </p:txBody>
      </p:sp>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05-10-2023</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Tree>
    <p:extLst>
      <p:ext uri="{BB962C8B-B14F-4D97-AF65-F5344CB8AC3E}">
        <p14:creationId xmlns:p14="http://schemas.microsoft.com/office/powerpoint/2010/main" val="2107177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72000" tIns="36000" rIns="72000" anchor="t" anchorCtr="0"/>
          <a:lstStyle>
            <a:lvl1pPr marL="0" indent="0" algn="ctr">
              <a:buNone/>
              <a:defRPr sz="1400" b="0"/>
            </a:lvl1pPr>
          </a:lstStyle>
          <a:p>
            <a:r>
              <a:rPr lang="da-DK" noProof="1"/>
              <a:t>Klik på rammen for at indsætte billede via Templafy og Images</a:t>
            </a:r>
          </a:p>
        </p:txBody>
      </p:sp>
      <p:sp>
        <p:nvSpPr>
          <p:cNvPr id="18" name="Text Placeholder 3"/>
          <p:cNvSpPr>
            <a:spLocks noGrp="1"/>
          </p:cNvSpPr>
          <p:nvPr>
            <p:ph type="body" sz="quarter" idx="11" hasCustomPrompt="1"/>
          </p:nvPr>
        </p:nvSpPr>
        <p:spPr>
          <a:xfrm>
            <a:off x="467544" y="4779149"/>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1800" b="0">
                <a:solidFill>
                  <a:schemeClr val="bg1"/>
                </a:solidFill>
              </a:defRPr>
            </a:lvl1pPr>
          </a:lstStyle>
          <a:p>
            <a:r>
              <a:rPr lang="da-DK" dirty="0"/>
              <a:t>Skriv kontaktdata</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05-10-2023</a:t>
            </a:fld>
            <a:endParaRPr lang="da-DK" dirty="0"/>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pic>
        <p:nvPicPr>
          <p:cNvPr id="8" name="Logo" descr="{&quot;templafy&quot;:{&quot;type&quot;:&quot;image&quot;,&quot;width&quot;:&quot;7.57 cm&quot;,&quot;height&quot;:&quot;1.96 cm&quot;,&quot;binding&quot;:&quot;UserProfile.LogoInsertion.PpLogoNameWhite&quot;}}" title="UserProfile.LogoInsertion.PpLogoNameWhite">
            <a:extLst>
              <a:ext uri="{FF2B5EF4-FFF2-40B4-BE49-F238E27FC236}">
                <a16:creationId xmlns:a16="http://schemas.microsoft.com/office/drawing/2014/main" id="{9B1A9984-4B4A-4A47-B32C-8CA3272FD2D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791074" y="5895894"/>
            <a:ext cx="2723390" cy="704275"/>
          </a:xfrm>
          <a:prstGeom prst="rect">
            <a:avLst/>
          </a:prstGeom>
        </p:spPr>
      </p:pic>
      <p:sp>
        <p:nvSpPr>
          <p:cNvPr id="9" name="AutoShape 4">
            <a:extLst>
              <a:ext uri="{FF2B5EF4-FFF2-40B4-BE49-F238E27FC236}">
                <a16:creationId xmlns:a16="http://schemas.microsoft.com/office/drawing/2014/main" id="{B3CC375C-A6A8-4D1F-9065-67771B3085EF}"/>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p>
        </p:txBody>
      </p:sp>
    </p:spTree>
    <p:extLst>
      <p:ext uri="{BB962C8B-B14F-4D97-AF65-F5344CB8AC3E}">
        <p14:creationId xmlns:p14="http://schemas.microsoft.com/office/powerpoint/2010/main" val="406164033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345027" y="1255687"/>
            <a:ext cx="2700000"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da-DK" sz="1600" dirty="0">
                <a:latin typeface="+mn-lt"/>
                <a:cs typeface="Arial" panose="020B0604020202020204" pitchFamily="34" charset="0"/>
              </a:rPr>
              <a:t>BILLEDER</a:t>
            </a:r>
          </a:p>
          <a:p>
            <a:pPr marL="0" marR="0" lvl="0" indent="0" algn="l" defTabSz="914400" rtl="0" eaLnBrk="1" fontAlgn="auto" latinLnBrk="0" hangingPunct="1">
              <a:lnSpc>
                <a:spcPct val="100000"/>
              </a:lnSpc>
              <a:spcBef>
                <a:spcPts val="300"/>
              </a:spcBef>
              <a:spcAft>
                <a:spcPts val="600"/>
              </a:spcAft>
              <a:buClrTx/>
              <a:buSzTx/>
              <a:buFontTx/>
              <a:buNone/>
              <a:tabLst/>
              <a:defRPr/>
            </a:pPr>
            <a:r>
              <a:rPr lang="da-DK" sz="900" b="1" noProof="1">
                <a:solidFill>
                  <a:schemeClr val="tx1"/>
                </a:solidFill>
                <a:latin typeface="+mn-lt"/>
                <a:cs typeface="Arial" panose="020B0604020202020204" pitchFamily="34" charset="0"/>
              </a:rPr>
              <a:t>Indsæt fra Templafy</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den blå </a:t>
            </a:r>
            <a:r>
              <a:rPr lang="da-DK" altLang="da-DK" sz="900" b="1" baseline="0" noProof="1">
                <a:solidFill>
                  <a:schemeClr val="tx1"/>
                </a:solidFill>
                <a:latin typeface="+mn-lt"/>
                <a:cs typeface="Arial" panose="020B0604020202020204" pitchFamily="34" charset="0"/>
              </a:rPr>
              <a:t>Templafy </a:t>
            </a:r>
            <a:r>
              <a:rPr lang="da-DK" altLang="da-DK" sz="900" b="0" baseline="0" noProof="1">
                <a:solidFill>
                  <a:schemeClr val="tx1"/>
                </a:solidFill>
                <a:latin typeface="+mn-lt"/>
                <a:cs typeface="Arial" panose="020B0604020202020204" pitchFamily="34" charset="0"/>
              </a:rPr>
              <a:t>knap</a:t>
            </a:r>
          </a:p>
          <a:p>
            <a:pPr marL="0" marR="0" lvl="0" indent="0" algn="l" defTabSz="914400" rtl="0" eaLnBrk="1" fontAlgn="auto" latinLnBrk="0" hangingPunct="1">
              <a:lnSpc>
                <a:spcPct val="100000"/>
              </a:lnSpc>
              <a:spcBef>
                <a:spcPts val="300"/>
              </a:spcBef>
              <a:spcAft>
                <a:spcPts val="300"/>
              </a:spcAft>
              <a:buClrTx/>
              <a:buSzTx/>
              <a:buFontTx/>
              <a:buNone/>
              <a:tabLst/>
              <a:defRPr/>
            </a:pPr>
            <a:r>
              <a:rPr lang="da-DK" altLang="da-DK" sz="900" b="1" baseline="0" noProof="1">
                <a:solidFill>
                  <a:schemeClr val="tx1"/>
                </a:solidFill>
                <a:latin typeface="+mn-lt"/>
                <a:cs typeface="Arial" panose="020B0604020202020204" pitchFamily="34" charset="0"/>
              </a:rPr>
              <a:t>2. </a:t>
            </a:r>
            <a:r>
              <a:rPr lang="da-DK" altLang="da-DK" sz="900" b="0" baseline="0" noProof="1">
                <a:solidFill>
                  <a:schemeClr val="tx1"/>
                </a:solidFill>
                <a:latin typeface="+mn-lt"/>
                <a:cs typeface="Arial" panose="020B0604020202020204" pitchFamily="34" charset="0"/>
              </a:rPr>
              <a:t>I dropdown menuen, vælg </a:t>
            </a:r>
            <a:r>
              <a:rPr lang="da-DK" altLang="da-DK" sz="900" b="1" baseline="0" noProof="1">
                <a:solidFill>
                  <a:schemeClr val="tx1"/>
                </a:solidFill>
                <a:latin typeface="+mn-lt"/>
                <a:cs typeface="Arial" panose="020B0604020202020204" pitchFamily="34" charset="0"/>
              </a:rPr>
              <a:t>Images</a:t>
            </a:r>
            <a:r>
              <a:rPr lang="da-DK" altLang="da-DK" sz="900" b="0" baseline="0" noProof="1">
                <a:solidFill>
                  <a:schemeClr val="tx1"/>
                </a:solidFill>
                <a:latin typeface="+mn-lt"/>
                <a:cs typeface="Arial" panose="020B0604020202020204" pitchFamily="34" charset="0"/>
              </a:rPr>
              <a:t>, eller klik på </a:t>
            </a:r>
            <a:r>
              <a:rPr lang="da-DK" altLang="da-DK" sz="900" b="1" baseline="0" noProof="1">
                <a:solidFill>
                  <a:schemeClr val="tx1"/>
                </a:solidFill>
                <a:latin typeface="+mn-lt"/>
                <a:cs typeface="Arial" panose="020B0604020202020204" pitchFamily="34" charset="0"/>
              </a:rPr>
              <a:t>Images</a:t>
            </a:r>
            <a:r>
              <a:rPr lang="da-DK" altLang="da-DK" sz="900" b="0" i="0" baseline="0" noProof="1">
                <a:solidFill>
                  <a:schemeClr val="tx1"/>
                </a:solidFill>
                <a:latin typeface="+mn-lt"/>
                <a:cs typeface="Arial" panose="020B0604020202020204" pitchFamily="34" charset="0"/>
              </a:rPr>
              <a:t> knappen</a:t>
            </a:r>
            <a:r>
              <a:rPr lang="da-DK" altLang="da-DK" sz="900" b="0" baseline="0" noProof="1">
                <a:solidFill>
                  <a:schemeClr val="tx1"/>
                </a:solidFill>
                <a:latin typeface="+mn-lt"/>
                <a:cs typeface="Arial" panose="020B0604020202020204" pitchFamily="34" charset="0"/>
              </a:rPr>
              <a:t> i Templafy vinduet i højre side af skærmen</a:t>
            </a:r>
          </a:p>
          <a:p>
            <a:pPr marL="0" marR="0" lvl="0" indent="0" algn="l" defTabSz="914400" rtl="0" eaLnBrk="1" fontAlgn="auto" latinLnBrk="0" hangingPunct="1">
              <a:lnSpc>
                <a:spcPct val="100000"/>
              </a:lnSpc>
              <a:spcBef>
                <a:spcPts val="600"/>
              </a:spcBef>
              <a:spcAft>
                <a:spcPts val="0"/>
              </a:spcAft>
              <a:buClrTx/>
              <a:buSzTx/>
              <a:buFontTx/>
              <a:buNone/>
              <a:tabLst/>
              <a:defRPr/>
            </a:pPr>
            <a:r>
              <a:rPr lang="da-DK" altLang="da-DK" sz="900" b="1" baseline="0" noProof="1">
                <a:solidFill>
                  <a:schemeClr val="tx1"/>
                </a:solidFill>
                <a:latin typeface="+mn-lt"/>
                <a:cs typeface="Arial" panose="020B0604020202020204" pitchFamily="34" charset="0"/>
              </a:rPr>
              <a:t>Indsæt billede</a:t>
            </a: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På slides med billedpladsholder, klik på ikonet og vælg </a:t>
            </a:r>
            <a:r>
              <a:rPr lang="da-DK" altLang="da-DK" sz="900" b="1" noProof="1">
                <a:solidFill>
                  <a:schemeClr val="tx1"/>
                </a:solidFill>
                <a:latin typeface="+mn-lt"/>
                <a:cs typeface="Arial" panose="020B0604020202020204" pitchFamily="34" charset="0"/>
              </a:rPr>
              <a:t>Indsæt</a:t>
            </a:r>
          </a:p>
          <a:p>
            <a:pPr eaLnBrk="1" hangingPunct="1">
              <a:spcBef>
                <a:spcPts val="600"/>
              </a:spcBef>
              <a:spcAft>
                <a:spcPts val="0"/>
              </a:spcAft>
              <a:defRPr/>
            </a:pPr>
            <a:r>
              <a:rPr lang="da-DK" sz="900" b="1" noProof="1">
                <a:solidFill>
                  <a:schemeClr val="tx1"/>
                </a:solidFill>
                <a:latin typeface="+mn-lt"/>
                <a:cs typeface="Arial" panose="020B0604020202020204" pitchFamily="34" charset="0"/>
              </a:rPr>
              <a:t>Beskær billede</a:t>
            </a:r>
          </a:p>
          <a:p>
            <a:pPr eaLnBrk="1" hangingPunct="1">
              <a:spcBef>
                <a:spcPts val="300"/>
              </a:spcBef>
              <a:spcAft>
                <a:spcPts val="3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billedets fokus/størrelse</a:t>
            </a:r>
          </a:p>
          <a:p>
            <a:pPr eaLnBrk="1" hangingPunct="1">
              <a:spcBef>
                <a:spcPts val="300"/>
              </a:spcBef>
              <a:spcAft>
                <a:spcPts val="3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du trækker i billedets hjørner</a:t>
            </a:r>
          </a:p>
          <a:p>
            <a:pPr eaLnBrk="1" hangingPunct="1">
              <a:spcBef>
                <a:spcPts val="300"/>
              </a:spcBef>
              <a:spcAft>
                <a:spcPts val="1200"/>
              </a:spcAft>
              <a:defRPr/>
            </a:pP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indsætter et nyt, kan billedet lægge 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marL="0" marR="0" lvl="0" indent="0" algn="l" defTabSz="914400" rtl="0" eaLnBrk="1" fontAlgn="auto" latinLnBrk="0" hangingPunct="1">
              <a:lnSpc>
                <a:spcPct val="100000"/>
              </a:lnSpc>
              <a:spcBef>
                <a:spcPts val="600"/>
              </a:spcBef>
              <a:spcAft>
                <a:spcPts val="0"/>
              </a:spcAft>
              <a:buClrTx/>
              <a:buSzTx/>
              <a:buFontTx/>
              <a:buNone/>
              <a:tabLst/>
              <a:defRPr/>
            </a:pPr>
            <a:r>
              <a:rPr lang="da-DK" sz="1600" dirty="0">
                <a:latin typeface="+mn-lt"/>
                <a:cs typeface="Arial" panose="020B0604020202020204" pitchFamily="34" charset="0"/>
              </a:rPr>
              <a:t>HJÆLPELINJER</a:t>
            </a:r>
            <a:endParaRPr lang="da-DK" altLang="da-DK" sz="1600"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Bef>
                <a:spcPts val="300"/>
              </a:spcBef>
              <a:spcAft>
                <a:spcPts val="3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endParaRPr lang="da-DK" altLang="da-DK" sz="900" b="1" noProof="1">
              <a:solidFill>
                <a:schemeClr val="tx1"/>
              </a:solidFill>
              <a:latin typeface="+mn-lt"/>
              <a:cs typeface="Arial" panose="020B0604020202020204" pitchFamily="34" charset="0"/>
            </a:endParaRPr>
          </a:p>
        </p:txBody>
      </p:sp>
      <p:grpSp>
        <p:nvGrpSpPr>
          <p:cNvPr id="19" name="Gruppe 18">
            <a:extLst>
              <a:ext uri="{FF2B5EF4-FFF2-40B4-BE49-F238E27FC236}">
                <a16:creationId xmlns:a16="http://schemas.microsoft.com/office/drawing/2014/main" id="{EB0E7C24-B1F4-440B-ABFD-7BE7799C986C}"/>
              </a:ext>
            </a:extLst>
          </p:cNvPr>
          <p:cNvGrpSpPr/>
          <p:nvPr userDrawn="1"/>
        </p:nvGrpSpPr>
        <p:grpSpPr>
          <a:xfrm>
            <a:off x="7131861" y="1366876"/>
            <a:ext cx="676669" cy="997704"/>
            <a:chOff x="6442771" y="2574072"/>
            <a:chExt cx="676669" cy="997704"/>
          </a:xfrm>
        </p:grpSpPr>
        <p:pic>
          <p:nvPicPr>
            <p:cNvPr id="20" name="Billede 19">
              <a:extLst>
                <a:ext uri="{FF2B5EF4-FFF2-40B4-BE49-F238E27FC236}">
                  <a16:creationId xmlns:a16="http://schemas.microsoft.com/office/drawing/2014/main" id="{97D49D67-0656-4D65-BDC8-19DC3FA200EB}"/>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21" name="Billede 20">
              <a:extLst>
                <a:ext uri="{FF2B5EF4-FFF2-40B4-BE49-F238E27FC236}">
                  <a16:creationId xmlns:a16="http://schemas.microsoft.com/office/drawing/2014/main" id="{0BC3FA04-2488-4F3A-A6FA-54AB316150D1}"/>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8452256" y="1255687"/>
            <a:ext cx="2627202" cy="46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da-DK" sz="1600" dirty="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r>
              <a:rPr lang="da-DK" altLang="da-DK" sz="900" b="0" noProof="1">
                <a:solidFill>
                  <a:schemeClr val="tx1"/>
                </a:solidFill>
                <a:latin typeface="+mn-lt"/>
                <a:cs typeface="Arial" panose="020B0604020202020204" pitchFamily="34" charset="0"/>
              </a:rP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Bef>
                <a:spcPts val="300"/>
              </a:spcBef>
              <a:spcAft>
                <a:spcPts val="12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Bef>
                <a:spcPts val="600"/>
              </a:spcBef>
              <a:spcAft>
                <a:spcPts val="0"/>
              </a:spcAft>
              <a:defRPr/>
            </a:pPr>
            <a:r>
              <a:rPr lang="da-DK" altLang="da-DK" sz="1600" b="0" noProof="1">
                <a:solidFill>
                  <a:schemeClr val="tx1"/>
                </a:solidFill>
                <a:latin typeface="+mn-lt"/>
                <a:cs typeface="Arial" panose="020B0604020202020204" pitchFamily="34" charset="0"/>
              </a:rPr>
              <a:t>COPY/PASTE INDHOLD</a:t>
            </a: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Bef>
                <a:spcPts val="300"/>
              </a:spcBef>
              <a:spcAft>
                <a:spcPts val="3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Bef>
                <a:spcPts val="300"/>
              </a:spcBef>
              <a:spcAft>
                <a:spcPts val="12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a:p>
            <a:pPr marL="0" marR="0" lvl="0" indent="0" algn="l" defTabSz="914400" rtl="0" eaLnBrk="1" fontAlgn="auto" latinLnBrk="0" hangingPunct="1">
              <a:lnSpc>
                <a:spcPct val="100000"/>
              </a:lnSpc>
              <a:spcBef>
                <a:spcPts val="600"/>
              </a:spcBef>
              <a:spcAft>
                <a:spcPts val="0"/>
              </a:spcAft>
              <a:buClrTx/>
              <a:buSzTx/>
              <a:buFontTx/>
              <a:buNone/>
              <a:tabLst/>
              <a:defRPr/>
            </a:pPr>
            <a:r>
              <a:rPr lang="da-DK" sz="1600" dirty="0">
                <a:latin typeface="+mn-lt"/>
                <a:cs typeface="Arial" panose="020B0604020202020204" pitchFamily="34" charset="0"/>
              </a:rPr>
              <a:t>SLIDES &amp; SLIDE ELEMENTS</a:t>
            </a:r>
            <a:endParaRPr lang="da-DK" altLang="da-DK" sz="1600"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Indsæt prædefineret slides og elementer fra </a:t>
            </a:r>
            <a:r>
              <a:rPr lang="da-DK" altLang="da-DK" sz="900" b="1" noProof="1">
                <a:solidFill>
                  <a:schemeClr val="tx1"/>
                </a:solidFill>
                <a:latin typeface="+mn-lt"/>
                <a:cs typeface="Arial" panose="020B0604020202020204" pitchFamily="34" charset="0"/>
              </a:rPr>
              <a:t>Templafy</a:t>
            </a:r>
            <a:r>
              <a:rPr lang="da-DK" altLang="da-DK" sz="900" b="0" noProof="1">
                <a:solidFill>
                  <a:schemeClr val="tx1"/>
                </a:solidFill>
                <a:latin typeface="+mn-lt"/>
                <a:cs typeface="Arial" panose="020B0604020202020204" pitchFamily="34" charset="0"/>
              </a:rPr>
              <a:t> knappen. Vælg </a:t>
            </a:r>
            <a:r>
              <a:rPr lang="da-DK" altLang="da-DK" sz="900" b="1" noProof="1">
                <a:solidFill>
                  <a:schemeClr val="tx1"/>
                </a:solidFill>
                <a:latin typeface="+mn-lt"/>
                <a:cs typeface="Arial" panose="020B0604020202020204" pitchFamily="34" charset="0"/>
              </a:rPr>
              <a:t>Slides</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Slide elements </a:t>
            </a:r>
            <a:r>
              <a:rPr lang="da-DK" altLang="da-DK" sz="900" b="0" noProof="1">
                <a:solidFill>
                  <a:schemeClr val="tx1"/>
                </a:solidFill>
                <a:latin typeface="+mn-lt"/>
                <a:cs typeface="Arial" panose="020B0604020202020204" pitchFamily="34" charset="0"/>
              </a:rPr>
              <a:t>fra dropdown menuen eller knapperne i Templafy vinduet i højre side af skærmen</a:t>
            </a: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sp>
        <p:nvSpPr>
          <p:cNvPr id="28" name="Text Box 2">
            <a:extLst>
              <a:ext uri="{FF2B5EF4-FFF2-40B4-BE49-F238E27FC236}">
                <a16:creationId xmlns:a16="http://schemas.microsoft.com/office/drawing/2014/main" id="{51D73D8C-1A2D-434D-8578-06D3B043BE46}"/>
              </a:ext>
            </a:extLst>
          </p:cNvPr>
          <p:cNvSpPr txBox="1">
            <a:spLocks noChangeArrowheads="1"/>
          </p:cNvSpPr>
          <p:nvPr userDrawn="1"/>
        </p:nvSpPr>
        <p:spPr bwMode="auto">
          <a:xfrm>
            <a:off x="710731" y="1255687"/>
            <a:ext cx="2232000" cy="46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da-DK" sz="1600" dirty="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et næste</a:t>
            </a: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p>
          <a:p>
            <a:pPr eaLnBrk="1" hangingPunct="1">
              <a:spcBef>
                <a:spcPts val="300"/>
              </a:spcBef>
              <a:spcAft>
                <a:spcPts val="3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600"/>
              </a:spcBef>
              <a:spcAft>
                <a:spcPts val="0"/>
              </a:spcAft>
              <a:buClrTx/>
              <a:buSzTx/>
              <a:buFontTx/>
              <a:buNone/>
              <a:tabLst/>
              <a:defRPr/>
            </a:pPr>
            <a:r>
              <a:rPr lang="da-DK" sz="1600" dirty="0">
                <a:latin typeface="+mn-lt"/>
                <a:cs typeface="Arial" panose="020B0604020202020204" pitchFamily="34" charset="0"/>
              </a:rPr>
              <a:t>SLIDES &amp; LAYOUTS</a:t>
            </a: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p>
          <a:p>
            <a:pPr marL="0" marR="0" lvl="0" indent="0" algn="l" defTabSz="914400" rtl="0" eaLnBrk="1" fontAlgn="auto" latinLnBrk="0" hangingPunct="1">
              <a:lnSpc>
                <a:spcPct val="100000"/>
              </a:lnSpc>
              <a:spcBef>
                <a:spcPts val="600"/>
              </a:spcBef>
              <a:spcAft>
                <a:spcPts val="0"/>
              </a:spcAft>
              <a:buClrTx/>
              <a:buSzTx/>
              <a:buFontTx/>
              <a:buNone/>
              <a:tabLst/>
              <a:defRPr/>
            </a:pP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 </a:t>
            </a:r>
            <a:r>
              <a:rPr lang="da-DK" altLang="da-DK" sz="900" b="0" baseline="0" noProof="1">
                <a:solidFill>
                  <a:schemeClr val="tx1"/>
                </a:solidFill>
                <a:latin typeface="+mn-lt"/>
                <a:cs typeface="Arial" panose="020B0604020202020204" pitchFamily="34" charset="0"/>
              </a:rPr>
              <a:t>for at få vist en dropdown menu af mulige slides layout</a:t>
            </a:r>
          </a:p>
          <a:p>
            <a:pPr eaLnBrk="1" hangingPunct="1">
              <a:spcBef>
                <a:spcPts val="600"/>
              </a:spcBef>
              <a:spcAft>
                <a:spcPts val="0"/>
              </a:spcAft>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300"/>
              </a:spcBef>
              <a:spcAft>
                <a:spcPts val="300"/>
              </a:spcAft>
              <a:buClrTx/>
              <a:buSzTx/>
              <a:buFont typeface="+mj-lt"/>
              <a:buNone/>
              <a:tabLs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pic>
        <p:nvPicPr>
          <p:cNvPr id="29" name="Picture 2">
            <a:extLst>
              <a:ext uri="{FF2B5EF4-FFF2-40B4-BE49-F238E27FC236}">
                <a16:creationId xmlns:a16="http://schemas.microsoft.com/office/drawing/2014/main" id="{67CFEA91-5609-48D9-BC31-25A4F2502298}"/>
              </a:ext>
            </a:extLst>
          </p:cNvPr>
          <p:cNvPicPr>
            <a:picLocks noChangeAspect="1"/>
          </p:cNvPicPr>
          <p:nvPr userDrawn="1"/>
        </p:nvPicPr>
        <p:blipFill>
          <a:blip r:embed="rId4"/>
          <a:stretch>
            <a:fillRect/>
          </a:stretch>
        </p:blipFill>
        <p:spPr>
          <a:xfrm>
            <a:off x="2955194" y="3097705"/>
            <a:ext cx="257143" cy="285714"/>
          </a:xfrm>
          <a:prstGeom prst="rect">
            <a:avLst/>
          </a:prstGeom>
        </p:spPr>
      </p:pic>
      <p:pic>
        <p:nvPicPr>
          <p:cNvPr id="32" name="Picture 29">
            <a:extLst>
              <a:ext uri="{FF2B5EF4-FFF2-40B4-BE49-F238E27FC236}">
                <a16:creationId xmlns:a16="http://schemas.microsoft.com/office/drawing/2014/main" id="{336B7D6F-306E-4198-B5D8-8300D5EEC9DB}"/>
              </a:ext>
            </a:extLst>
          </p:cNvPr>
          <p:cNvPicPr>
            <a:picLocks noChangeAspect="1"/>
          </p:cNvPicPr>
          <p:nvPr userDrawn="1"/>
        </p:nvPicPr>
        <p:blipFill>
          <a:blip r:embed="rId5"/>
          <a:stretch>
            <a:fillRect/>
          </a:stretch>
        </p:blipFill>
        <p:spPr>
          <a:xfrm>
            <a:off x="2955194" y="2393539"/>
            <a:ext cx="457143" cy="257143"/>
          </a:xfrm>
          <a:prstGeom prst="rect">
            <a:avLst/>
          </a:prstGeom>
        </p:spPr>
      </p:pic>
      <p:pic>
        <p:nvPicPr>
          <p:cNvPr id="34" name="Billede 33">
            <a:extLst>
              <a:ext uri="{FF2B5EF4-FFF2-40B4-BE49-F238E27FC236}">
                <a16:creationId xmlns:a16="http://schemas.microsoft.com/office/drawing/2014/main" id="{8B7D4B5D-5105-4B08-9F8D-29962C5C2409}"/>
              </a:ext>
            </a:extLst>
          </p:cNvPr>
          <p:cNvPicPr>
            <a:picLocks noChangeAspect="1"/>
          </p:cNvPicPr>
          <p:nvPr userDrawn="1"/>
        </p:nvPicPr>
        <p:blipFill>
          <a:blip r:embed="rId6"/>
          <a:stretch>
            <a:fillRect/>
          </a:stretch>
        </p:blipFill>
        <p:spPr>
          <a:xfrm>
            <a:off x="2955194" y="3907575"/>
            <a:ext cx="308589" cy="528030"/>
          </a:xfrm>
          <a:prstGeom prst="rect">
            <a:avLst/>
          </a:prstGeom>
        </p:spPr>
      </p:pic>
      <p:pic>
        <p:nvPicPr>
          <p:cNvPr id="36" name="Billede 35">
            <a:extLst>
              <a:ext uri="{FF2B5EF4-FFF2-40B4-BE49-F238E27FC236}">
                <a16:creationId xmlns:a16="http://schemas.microsoft.com/office/drawing/2014/main" id="{10574EF6-7E2E-460C-A32A-3DDD4B75BCEA}"/>
              </a:ext>
            </a:extLst>
          </p:cNvPr>
          <p:cNvPicPr>
            <a:picLocks noChangeAspect="1"/>
          </p:cNvPicPr>
          <p:nvPr userDrawn="1"/>
        </p:nvPicPr>
        <p:blipFill rotWithShape="1">
          <a:blip r:embed="rId7"/>
          <a:srcRect l="3031"/>
          <a:stretch/>
        </p:blipFill>
        <p:spPr>
          <a:xfrm>
            <a:off x="2955194" y="5284687"/>
            <a:ext cx="496606" cy="172842"/>
          </a:xfrm>
          <a:prstGeom prst="rect">
            <a:avLst/>
          </a:prstGeom>
        </p:spPr>
      </p:pic>
      <p:pic>
        <p:nvPicPr>
          <p:cNvPr id="38" name="Picture 33">
            <a:extLst>
              <a:ext uri="{FF2B5EF4-FFF2-40B4-BE49-F238E27FC236}">
                <a16:creationId xmlns:a16="http://schemas.microsoft.com/office/drawing/2014/main" id="{26F154F3-5A17-41F1-9B46-FCA4D9945F70}"/>
              </a:ext>
            </a:extLst>
          </p:cNvPr>
          <p:cNvPicPr>
            <a:picLocks noChangeAspect="1"/>
          </p:cNvPicPr>
          <p:nvPr userDrawn="1"/>
        </p:nvPicPr>
        <p:blipFill rotWithShape="1">
          <a:blip r:embed="rId8"/>
          <a:srcRect l="3901" t="45142" r="62601" b="9046"/>
          <a:stretch/>
        </p:blipFill>
        <p:spPr>
          <a:xfrm>
            <a:off x="7131861" y="2659382"/>
            <a:ext cx="341204" cy="321707"/>
          </a:xfrm>
          <a:prstGeom prst="rect">
            <a:avLst/>
          </a:prstGeom>
        </p:spPr>
      </p:pic>
      <p:pic>
        <p:nvPicPr>
          <p:cNvPr id="39" name="Billede 38">
            <a:extLst>
              <a:ext uri="{FF2B5EF4-FFF2-40B4-BE49-F238E27FC236}">
                <a16:creationId xmlns:a16="http://schemas.microsoft.com/office/drawing/2014/main" id="{9BB80CE2-5590-41B1-90B8-FB96BC0E66DC}"/>
              </a:ext>
            </a:extLst>
          </p:cNvPr>
          <p:cNvPicPr>
            <a:picLocks noChangeAspect="1"/>
          </p:cNvPicPr>
          <p:nvPr userDrawn="1"/>
        </p:nvPicPr>
        <p:blipFill>
          <a:blip r:embed="rId9"/>
          <a:stretch>
            <a:fillRect/>
          </a:stretch>
        </p:blipFill>
        <p:spPr>
          <a:xfrm>
            <a:off x="7199577" y="3275891"/>
            <a:ext cx="366043" cy="480431"/>
          </a:xfrm>
          <a:prstGeom prst="rect">
            <a:avLst/>
          </a:prstGeom>
        </p:spPr>
      </p:pic>
      <p:sp>
        <p:nvSpPr>
          <p:cNvPr id="44" name="Fast overskrift">
            <a:extLst>
              <a:ext uri="{FF2B5EF4-FFF2-40B4-BE49-F238E27FC236}">
                <a16:creationId xmlns:a16="http://schemas.microsoft.com/office/drawing/2014/main" id="{7AE3BB46-77B5-4BE0-A557-B2DBAB09F17D}"/>
              </a:ext>
            </a:extLst>
          </p:cNvPr>
          <p:cNvSpPr txBox="1"/>
          <p:nvPr userDrawn="1"/>
        </p:nvSpPr>
        <p:spPr>
          <a:xfrm>
            <a:off x="701675" y="324738"/>
            <a:ext cx="10947398" cy="686134"/>
          </a:xfrm>
          <a:prstGeom prst="rect">
            <a:avLst/>
          </a:prstGeom>
          <a:noFill/>
        </p:spPr>
        <p:txBody>
          <a:bodyPr wrap="square" lIns="0" tIns="0" rIns="0" bIns="0" rtlCol="0" anchor="t" anchorCtr="0">
            <a:noAutofit/>
          </a:bodyPr>
          <a:lstStyle/>
          <a:p>
            <a:r>
              <a:rPr lang="da-DK" sz="2800" b="0" noProof="1">
                <a:solidFill>
                  <a:srgbClr val="031D5C"/>
                </a:solidFill>
                <a:latin typeface="+mj-lt"/>
                <a:cs typeface="Arial" panose="020B0604020202020204" pitchFamily="34" charset="0"/>
              </a:rPr>
              <a:t>TIPS &amp; TRICKS - DIN BRUGERGUIDE</a:t>
            </a:r>
          </a:p>
        </p:txBody>
      </p:sp>
      <p:pic>
        <p:nvPicPr>
          <p:cNvPr id="1026" name="Picture 2" descr="C:\Users\MAV~1.SKA\AppData\Local\Temp\SNAGHTMLe48c1e.PNG">
            <a:extLst>
              <a:ext uri="{FF2B5EF4-FFF2-40B4-BE49-F238E27FC236}">
                <a16:creationId xmlns:a16="http://schemas.microsoft.com/office/drawing/2014/main" id="{D585BA4E-F627-486D-80B3-0CE0EDC592BA}"/>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072334" y="4804821"/>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596A17E0-59D7-48F4-8A7B-898B5B7B3361}"/>
              </a:ext>
            </a:extLst>
          </p:cNvPr>
          <p:cNvPicPr>
            <a:picLocks noChangeAspect="1"/>
          </p:cNvPicPr>
          <p:nvPr userDrawn="1"/>
        </p:nvPicPr>
        <p:blipFill>
          <a:blip r:embed="rId11"/>
          <a:stretch>
            <a:fillRect/>
          </a:stretch>
        </p:blipFill>
        <p:spPr>
          <a:xfrm>
            <a:off x="2946051" y="4551931"/>
            <a:ext cx="475428" cy="176762"/>
          </a:xfrm>
          <a:prstGeom prst="rect">
            <a:avLst/>
          </a:prstGeom>
        </p:spPr>
      </p:pic>
      <p:pic>
        <p:nvPicPr>
          <p:cNvPr id="22" name="Billede 21">
            <a:extLst>
              <a:ext uri="{FF2B5EF4-FFF2-40B4-BE49-F238E27FC236}">
                <a16:creationId xmlns:a16="http://schemas.microsoft.com/office/drawing/2014/main" id="{9D257D03-9779-4535-98A8-F6E165A0B27F}"/>
              </a:ext>
            </a:extLst>
          </p:cNvPr>
          <p:cNvPicPr>
            <a:picLocks noChangeAspect="1"/>
          </p:cNvPicPr>
          <p:nvPr userDrawn="1"/>
        </p:nvPicPr>
        <p:blipFill>
          <a:blip r:embed="rId12"/>
          <a:stretch>
            <a:fillRect/>
          </a:stretch>
        </p:blipFill>
        <p:spPr>
          <a:xfrm>
            <a:off x="10992821" y="1821214"/>
            <a:ext cx="440195" cy="543366"/>
          </a:xfrm>
          <a:prstGeom prst="rect">
            <a:avLst/>
          </a:prstGeom>
        </p:spPr>
      </p:pic>
      <p:sp>
        <p:nvSpPr>
          <p:cNvPr id="26" name="Date Placeholder 6" hidden="1">
            <a:extLst>
              <a:ext uri="{FF2B5EF4-FFF2-40B4-BE49-F238E27FC236}">
                <a16:creationId xmlns:a16="http://schemas.microsoft.com/office/drawing/2014/main" id="{77A12538-135F-4FF2-A008-DD8778997A8B}"/>
              </a:ext>
            </a:extLst>
          </p:cNvPr>
          <p:cNvSpPr>
            <a:spLocks noGrp="1"/>
          </p:cNvSpPr>
          <p:nvPr>
            <p:ph type="dt" sz="half" idx="15"/>
          </p:nvPr>
        </p:nvSpPr>
        <p:spPr>
          <a:xfrm>
            <a:off x="0" y="6858000"/>
            <a:ext cx="0" cy="0"/>
          </a:xfrm>
        </p:spPr>
        <p:txBody>
          <a:bodyPr/>
          <a:lstStyle>
            <a:lvl1pPr>
              <a:defRPr sz="100">
                <a:noFill/>
              </a:defRPr>
            </a:lvl1pPr>
          </a:lstStyle>
          <a:p>
            <a:fld id="{4074C719-BDB2-4423-8D51-26AFFE50FE8F}" type="datetime4">
              <a:rPr lang="da-DK" smtClean="0"/>
              <a:t>23-10-05</a:t>
            </a:fld>
            <a:endParaRPr lang="da-DK" dirty="0"/>
          </a:p>
        </p:txBody>
      </p:sp>
      <p:sp>
        <p:nvSpPr>
          <p:cNvPr id="30" name="Footer Placeholder 8" hidden="1">
            <a:extLst>
              <a:ext uri="{FF2B5EF4-FFF2-40B4-BE49-F238E27FC236}">
                <a16:creationId xmlns:a16="http://schemas.microsoft.com/office/drawing/2014/main" id="{A42D56E7-CDF6-4E80-AFF3-D415EB0F22A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31" name="Slide Number Placeholder 10" hidden="1">
            <a:extLst>
              <a:ext uri="{FF2B5EF4-FFF2-40B4-BE49-F238E27FC236}">
                <a16:creationId xmlns:a16="http://schemas.microsoft.com/office/drawing/2014/main" id="{42EB6738-FD94-43D4-9716-64D106B23C6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63305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rgbClr val="00B08C"/>
          </a:solidFill>
          <a:ln>
            <a:noFill/>
          </a:ln>
          <a:effectLst/>
        </p:spPr>
        <p:txBody>
          <a:bodyPr wrap="none" lIns="0" tIns="0" rIns="0" bIns="0" anchor="ctr"/>
          <a:lstStyle/>
          <a:p>
            <a:endParaRPr lang="da-DK" sz="1700" dirty="0"/>
          </a:p>
        </p:txBody>
      </p:sp>
      <p:sp>
        <p:nvSpPr>
          <p:cNvPr id="13" name="Slide Number Placeholder 5 (FAST)"/>
          <p:cNvSpPr txBox="1">
            <a:spLocks/>
          </p:cNvSpPr>
          <p:nvPr userDrawn="1"/>
        </p:nvSpPr>
        <p:spPr bwMode="white">
          <a:xfrm>
            <a:off x="702668" y="64224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0" indent="0">
              <a:lnSpc>
                <a:spcPct val="150000"/>
              </a:lnSpc>
              <a:spcBef>
                <a:spcPts val="0"/>
              </a:spcBef>
              <a:buClr>
                <a:schemeClr val="bg1"/>
              </a:buClr>
              <a:buFont typeface="Arial" panose="020B0604020202020204" pitchFamily="34" charset="0"/>
              <a:buChar char="​"/>
              <a:tabLst>
                <a:tab pos="892175" algn="l"/>
              </a:tabLst>
              <a:defRPr sz="1800">
                <a:solidFill>
                  <a:schemeClr val="bg1"/>
                </a:solidFill>
              </a:defRPr>
            </a:lvl1pPr>
            <a:lvl2pPr marL="216000">
              <a:spcBef>
                <a:spcPts val="0"/>
              </a:spcBef>
              <a:buClrTx/>
              <a:defRPr>
                <a:solidFill>
                  <a:schemeClr val="bg1"/>
                </a:solidFill>
              </a:defRPr>
            </a:lvl2pPr>
            <a:lvl3pPr marL="432000">
              <a:spcBef>
                <a:spcPts val="0"/>
              </a:spcBef>
              <a:buClrTx/>
              <a:defRPr>
                <a:solidFill>
                  <a:schemeClr val="bg1"/>
                </a:solidFill>
              </a:defRPr>
            </a:lvl3pPr>
            <a:lvl4pPr marL="432000">
              <a:spcBef>
                <a:spcPts val="0"/>
              </a:spcBef>
              <a:buClrTx/>
              <a:defRPr>
                <a:solidFill>
                  <a:schemeClr val="bg1"/>
                </a:solidFill>
              </a:defRPr>
            </a:lvl4pPr>
            <a:lvl5pPr marL="432000">
              <a:spcBef>
                <a:spcPts val="0"/>
              </a:spcBef>
              <a:buClrTx/>
              <a:defRPr>
                <a:solidFill>
                  <a:schemeClr val="bg1"/>
                </a:solidFill>
              </a:defRPr>
            </a:lvl5pPr>
            <a:lvl6pPr marL="432000">
              <a:spcBef>
                <a:spcPts val="0"/>
              </a:spcBef>
              <a:buClrTx/>
              <a:defRPr>
                <a:solidFill>
                  <a:schemeClr val="bg1"/>
                </a:solidFill>
              </a:defRPr>
            </a:lvl6pPr>
            <a:lvl7pPr marL="432000">
              <a:spcBef>
                <a:spcPts val="0"/>
              </a:spcBef>
              <a:buClrTx/>
              <a:defRPr>
                <a:solidFill>
                  <a:schemeClr val="bg1"/>
                </a:solidFill>
              </a:defRPr>
            </a:lvl7pPr>
            <a:lvl8pPr marL="432000">
              <a:spcBef>
                <a:spcPts val="0"/>
              </a:spcBef>
              <a:buClrTx/>
              <a:defRPr>
                <a:solidFill>
                  <a:schemeClr val="bg1"/>
                </a:solidFill>
              </a:defRPr>
            </a:lvl8pPr>
            <a:lvl9pPr marL="432000">
              <a:spcBef>
                <a:spcPts val="0"/>
              </a:spcBef>
              <a:buClrTx/>
              <a:defRPr>
                <a:solidFill>
                  <a:schemeClr val="bg1"/>
                </a:solidFill>
              </a:defRPr>
            </a:lvl9pPr>
          </a:lstStyle>
          <a:p>
            <a:pPr lvl="0"/>
            <a:r>
              <a:rPr lang="da-DK" dirty="0"/>
              <a:t>Indsæt emne</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05-10-2023</a:t>
            </a:fld>
            <a:endParaRPr lang="da-DK" dirty="0"/>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bg1"/>
                </a:solidFill>
              </a:defRPr>
            </a:lvl1pPr>
          </a:lstStyle>
          <a:p>
            <a:endParaRPr lang="da-DK" dirty="0">
              <a:solidFill>
                <a:schemeClr val="bg1"/>
              </a:solidFill>
            </a:endParaRPr>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‹nr.›</a:t>
            </a:fld>
            <a:endParaRPr lang="da-DK" dirty="0"/>
          </a:p>
        </p:txBody>
      </p:sp>
      <p:pic>
        <p:nvPicPr>
          <p:cNvPr id="15" name="image" descr="{&quot;templafy&quot;:{&quot;type&quot;:&quot;image&quot;,&quot;width&quot;:&quot;7.04 cm&quot;,&quot;height&quot;:&quot;1.82 cm&quot;,&quot;binding&quot;:&quot;UserProfile.LogoInsertion.PpLogoNameWhite&quot;}}" title="UserProfile.LogoInsertion.PpLogoNameWhite">
            <a:extLst>
              <a:ext uri="{FF2B5EF4-FFF2-40B4-BE49-F238E27FC236}">
                <a16:creationId xmlns:a16="http://schemas.microsoft.com/office/drawing/2014/main" id="{8121E903-6E7D-4CC2-A9F6-C9E1386752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76321" y="6042696"/>
            <a:ext cx="2532533" cy="654920"/>
          </a:xfrm>
          <a:prstGeom prst="rect">
            <a:avLst/>
          </a:prstGeom>
        </p:spPr>
      </p:pic>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bg1"/>
                </a:solidFill>
              </a:defRPr>
            </a:lvl1pPr>
          </a:lstStyle>
          <a:p>
            <a:r>
              <a:rPr lang="da-DK" dirty="0"/>
              <a:t>Klik her for at tilføje titel</a:t>
            </a:r>
          </a:p>
        </p:txBody>
      </p:sp>
    </p:spTree>
    <p:extLst>
      <p:ext uri="{BB962C8B-B14F-4D97-AF65-F5344CB8AC3E}">
        <p14:creationId xmlns:p14="http://schemas.microsoft.com/office/powerpoint/2010/main" val="697035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r>
              <a:rPr lang="da-DK" sz="4400" b="0" i="0" noProof="0" dirty="0">
                <a:solidFill>
                  <a:schemeClr val="bg1"/>
                </a:solidFill>
              </a:rPr>
              <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noProof="0" dirty="0">
                <a:solidFill>
                  <a:schemeClr val="bg1"/>
                </a:solidFill>
              </a:rPr>
              <a:t>skabelon.</a:t>
            </a:r>
            <a:r>
              <a:rPr lang="da-DK" sz="2800" b="0" noProof="0" dirty="0">
                <a:solidFill>
                  <a:schemeClr val="bg1"/>
                </a:solidFill>
              </a:rPr>
              <a:t/>
            </a:r>
            <a:br>
              <a:rPr lang="da-DK" sz="2800" b="0" noProof="0" dirty="0">
                <a:solidFill>
                  <a:schemeClr val="bg1"/>
                </a:solidFill>
              </a:rPr>
            </a:br>
            <a:r>
              <a:rPr lang="da-DK" sz="2800" b="0" noProof="0" dirty="0">
                <a:solidFill>
                  <a:schemeClr val="bg1"/>
                </a:solidFill>
              </a:rPr>
              <a:t/>
            </a: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r>
              <a:rPr lang="da-DK" sz="1800" b="0" noProof="0" dirty="0">
                <a:solidFill>
                  <a:schemeClr val="bg1"/>
                </a:solidFill>
              </a:rPr>
              <a:t/>
            </a:r>
            <a:br>
              <a:rPr lang="da-DK" sz="1800" b="0" noProof="0" dirty="0">
                <a:solidFill>
                  <a:schemeClr val="bg1"/>
                </a:solidFill>
              </a:rPr>
            </a:br>
            <a:endParaRPr lang="da-DK" sz="1800"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FCB375CC-2CFD-45EE-817E-F4267FCEFCDF}" type="datetime2">
              <a:rPr lang="da-DK" smtClean="0"/>
              <a:t>5. oktober 2023</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4515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rgbClr val="3B5463"/>
          </a:solidFill>
          <a:ln>
            <a:noFill/>
          </a:ln>
          <a:effectLst/>
        </p:spPr>
        <p:txBody>
          <a:bodyPr wrap="none" lIns="0" tIns="0" rIns="0" bIns="0" anchor="ctr"/>
          <a:lstStyle/>
          <a:p>
            <a:endParaRPr lang="da-DK" sz="1700" dirty="0"/>
          </a:p>
        </p:txBody>
      </p:sp>
      <p:sp>
        <p:nvSpPr>
          <p:cNvPr id="13" name="Slide Number Placeholder 5 (FAST)"/>
          <p:cNvSpPr txBox="1">
            <a:spLocks/>
          </p:cNvSpPr>
          <p:nvPr userDrawn="1"/>
        </p:nvSpPr>
        <p:spPr bwMode="white">
          <a:xfrm>
            <a:off x="702668" y="64224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0" indent="0">
              <a:lnSpc>
                <a:spcPct val="150000"/>
              </a:lnSpc>
              <a:spcBef>
                <a:spcPts val="0"/>
              </a:spcBef>
              <a:buClr>
                <a:schemeClr val="bg1"/>
              </a:buClr>
              <a:buFont typeface="Arial" panose="020B0604020202020204" pitchFamily="34" charset="0"/>
              <a:buChar char="​"/>
              <a:tabLst>
                <a:tab pos="892175" algn="l"/>
              </a:tabLst>
              <a:defRPr sz="1800">
                <a:solidFill>
                  <a:schemeClr val="bg1"/>
                </a:solidFill>
              </a:defRPr>
            </a:lvl1pPr>
            <a:lvl2pPr marL="216000">
              <a:spcBef>
                <a:spcPts val="0"/>
              </a:spcBef>
              <a:buClrTx/>
              <a:defRPr>
                <a:solidFill>
                  <a:schemeClr val="bg1"/>
                </a:solidFill>
              </a:defRPr>
            </a:lvl2pPr>
            <a:lvl3pPr marL="432000">
              <a:spcBef>
                <a:spcPts val="0"/>
              </a:spcBef>
              <a:buClrTx/>
              <a:defRPr>
                <a:solidFill>
                  <a:schemeClr val="bg1"/>
                </a:solidFill>
              </a:defRPr>
            </a:lvl3pPr>
            <a:lvl4pPr marL="432000">
              <a:spcBef>
                <a:spcPts val="0"/>
              </a:spcBef>
              <a:buClrTx/>
              <a:defRPr>
                <a:solidFill>
                  <a:schemeClr val="bg1"/>
                </a:solidFill>
              </a:defRPr>
            </a:lvl4pPr>
            <a:lvl5pPr marL="432000">
              <a:spcBef>
                <a:spcPts val="0"/>
              </a:spcBef>
              <a:buClrTx/>
              <a:defRPr>
                <a:solidFill>
                  <a:schemeClr val="bg1"/>
                </a:solidFill>
              </a:defRPr>
            </a:lvl5pPr>
            <a:lvl6pPr marL="432000">
              <a:spcBef>
                <a:spcPts val="0"/>
              </a:spcBef>
              <a:buClrTx/>
              <a:defRPr>
                <a:solidFill>
                  <a:schemeClr val="bg1"/>
                </a:solidFill>
              </a:defRPr>
            </a:lvl6pPr>
            <a:lvl7pPr marL="432000">
              <a:spcBef>
                <a:spcPts val="0"/>
              </a:spcBef>
              <a:buClrTx/>
              <a:defRPr>
                <a:solidFill>
                  <a:schemeClr val="bg1"/>
                </a:solidFill>
              </a:defRPr>
            </a:lvl7pPr>
            <a:lvl8pPr marL="432000">
              <a:spcBef>
                <a:spcPts val="0"/>
              </a:spcBef>
              <a:buClrTx/>
              <a:defRPr>
                <a:solidFill>
                  <a:schemeClr val="bg1"/>
                </a:solidFill>
              </a:defRPr>
            </a:lvl8pPr>
            <a:lvl9pPr marL="432000">
              <a:spcBef>
                <a:spcPts val="0"/>
              </a:spcBef>
              <a:buClrTx/>
              <a:defRPr>
                <a:solidFill>
                  <a:schemeClr val="bg1"/>
                </a:solidFill>
              </a:defRPr>
            </a:lvl9pPr>
          </a:lstStyle>
          <a:p>
            <a:pPr lvl="0"/>
            <a:r>
              <a:rPr lang="da-DK" dirty="0"/>
              <a:t>Indsæt emne</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05-10-2023</a:t>
            </a:fld>
            <a:endParaRPr lang="da-DK" dirty="0"/>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bg1"/>
                </a:solidFill>
              </a:defRPr>
            </a:lvl1pPr>
          </a:lstStyle>
          <a:p>
            <a:endParaRPr lang="da-DK" dirty="0">
              <a:solidFill>
                <a:schemeClr val="bg1"/>
              </a:solidFill>
            </a:endParaRPr>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‹nr.›</a:t>
            </a:fld>
            <a:endParaRPr lang="da-DK" dirty="0"/>
          </a:p>
        </p:txBody>
      </p:sp>
      <p:pic>
        <p:nvPicPr>
          <p:cNvPr id="15" name="image" descr="{&quot;templafy&quot;:{&quot;type&quot;:&quot;image&quot;,&quot;width&quot;:&quot;7.04 cm&quot;,&quot;height&quot;:&quot;1.82 cm&quot;,&quot;binding&quot;:&quot;UserProfile.LogoInsertion.PpLogoNameWhite&quot;}}" title="UserProfile.LogoInsertion.PpLogoNameWhite">
            <a:extLst>
              <a:ext uri="{FF2B5EF4-FFF2-40B4-BE49-F238E27FC236}">
                <a16:creationId xmlns:a16="http://schemas.microsoft.com/office/drawing/2014/main" id="{8121E903-6E7D-4CC2-A9F6-C9E1386752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76321" y="6042696"/>
            <a:ext cx="2532533" cy="654920"/>
          </a:xfrm>
          <a:prstGeom prst="rect">
            <a:avLst/>
          </a:prstGeom>
        </p:spPr>
      </p:pic>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bg1"/>
                </a:solidFill>
              </a:defRPr>
            </a:lvl1pPr>
          </a:lstStyle>
          <a:p>
            <a:r>
              <a:rPr lang="da-DK" dirty="0"/>
              <a:t>Klik her for at tilføje titel</a:t>
            </a:r>
          </a:p>
        </p:txBody>
      </p:sp>
    </p:spTree>
    <p:extLst>
      <p:ext uri="{BB962C8B-B14F-4D97-AF65-F5344CB8AC3E}">
        <p14:creationId xmlns:p14="http://schemas.microsoft.com/office/powerpoint/2010/main" val="372780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05-10-2023</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35309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6688" y="179387"/>
            <a:ext cx="2952750" cy="6497638"/>
          </a:xfrm>
        </p:spPr>
        <p:txBody>
          <a:bodyPr lIns="72000" tIns="36000" rIns="72000" anchor="t" anchorCtr="0"/>
          <a:lstStyle>
            <a:lvl1pPr marL="0" indent="0" algn="ctr">
              <a:buNone/>
              <a:defRPr sz="1400"/>
            </a:lvl1pPr>
          </a:lstStyle>
          <a:p>
            <a:r>
              <a:rPr lang="da-DK" dirty="0"/>
              <a:t>Klik på rammen for at indsætte billede via Templafy og Images</a:t>
            </a:r>
          </a:p>
        </p:txBody>
      </p:sp>
      <p:sp>
        <p:nvSpPr>
          <p:cNvPr id="2" name="Title 1"/>
          <p:cNvSpPr>
            <a:spLocks noGrp="1"/>
          </p:cNvSpPr>
          <p:nvPr>
            <p:ph type="title" hasCustomPrompt="1"/>
          </p:nvPr>
        </p:nvSpPr>
        <p:spPr>
          <a:xfrm>
            <a:off x="701676" y="363600"/>
            <a:ext cx="8075418"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7" y="1450800"/>
            <a:ext cx="8074675" cy="4464000"/>
          </a:xfrm>
        </p:spPr>
        <p:txBody>
          <a:bodyPr rIns="14400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Slide Number Placeholder 5 (FAST)"/>
          <p:cNvSpPr txBox="1">
            <a:spLocks/>
          </p:cNvSpPr>
          <p:nvPr userDrawn="1"/>
        </p:nvSpPr>
        <p:spPr>
          <a:xfrm>
            <a:off x="702668" y="6422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Date Placeholder 6">
            <a:extLst>
              <a:ext uri="{FF2B5EF4-FFF2-40B4-BE49-F238E27FC236}">
                <a16:creationId xmlns:a16="http://schemas.microsoft.com/office/drawing/2014/main" id="{11070532-2CAF-4ECE-8777-C9646D0AD00D}"/>
              </a:ext>
            </a:extLst>
          </p:cNvPr>
          <p:cNvSpPr>
            <a:spLocks noGrp="1"/>
          </p:cNvSpPr>
          <p:nvPr>
            <p:ph type="dt" sz="half" idx="16"/>
          </p:nvPr>
        </p:nvSpPr>
        <p:spPr/>
        <p:txBody>
          <a:bodyPr/>
          <a:lstStyle/>
          <a:p>
            <a:fld id="{D709F18B-C64D-467D-95E0-03999A31A181}" type="datetime1">
              <a:rPr lang="da-DK" smtClean="0"/>
              <a:t>05-10-2023</a:t>
            </a:fld>
            <a:endParaRPr lang="da-DK" dirty="0"/>
          </a:p>
        </p:txBody>
      </p:sp>
      <p:sp>
        <p:nvSpPr>
          <p:cNvPr id="8" name="Footer Placeholder 7">
            <a:extLst>
              <a:ext uri="{FF2B5EF4-FFF2-40B4-BE49-F238E27FC236}">
                <a16:creationId xmlns:a16="http://schemas.microsoft.com/office/drawing/2014/main" id="{EC019C8C-050F-4CAB-9F7B-25C88EA7DBCC}"/>
              </a:ext>
            </a:extLst>
          </p:cNvPr>
          <p:cNvSpPr>
            <a:spLocks noGrp="1"/>
          </p:cNvSpPr>
          <p:nvPr>
            <p:ph type="ftr" sz="quarter" idx="17"/>
          </p:nvPr>
        </p:nvSpPr>
        <p:spPr/>
        <p:txBody>
          <a:bodyPr/>
          <a:lstStyle/>
          <a:p>
            <a:pPr>
              <a:lnSpc>
                <a:spcPct val="100000"/>
              </a:lnSpc>
              <a:spcBef>
                <a:spcPts val="0"/>
              </a:spcBef>
            </a:pPr>
            <a:endParaRPr lang="da-DK" dirty="0"/>
          </a:p>
        </p:txBody>
      </p:sp>
      <p:sp>
        <p:nvSpPr>
          <p:cNvPr id="9" name="Slide Number Placeholder 8">
            <a:extLst>
              <a:ext uri="{FF2B5EF4-FFF2-40B4-BE49-F238E27FC236}">
                <a16:creationId xmlns:a16="http://schemas.microsoft.com/office/drawing/2014/main" id="{ADB8A3C3-55D0-476C-BD2C-EC8140DC3EAA}"/>
              </a:ext>
            </a:extLst>
          </p:cNvPr>
          <p:cNvSpPr>
            <a:spLocks noGrp="1"/>
          </p:cNvSpPr>
          <p:nvPr>
            <p:ph type="sldNum" sz="quarter" idx="18"/>
          </p:nvPr>
        </p:nvSpPr>
        <p:spPr/>
        <p:txBody>
          <a:bodyPr/>
          <a:lstStyle/>
          <a:p>
            <a:fld id="{80AE25ED-097C-4BDC-A7CE-FA97BD9CA3B5}" type="slidenum">
              <a:rPr lang="da-DK" smtClean="0"/>
              <a:pPr/>
              <a:t>‹nr.›</a:t>
            </a:fld>
            <a:endParaRPr lang="da-DK" dirty="0"/>
          </a:p>
        </p:txBody>
      </p:sp>
      <p:pic>
        <p:nvPicPr>
          <p:cNvPr id="12" name="Logo" descr="{&quot;templafy&quot;:{&quot;type&quot;:&quot;image&quot;,&quot;width&quot;:&quot;7.04 cm&quot;,&quot;height&quot;:&quot;1.82 cm&quot;,&quot;binding&quot;:&quot;UserProfile.LogoInsertion.PpLogoNameWhite&quot;}}" title="UserProfile.LogoInsertion.PpLogoNameWhite">
            <a:extLst>
              <a:ext uri="{FF2B5EF4-FFF2-40B4-BE49-F238E27FC236}">
                <a16:creationId xmlns:a16="http://schemas.microsoft.com/office/drawing/2014/main" id="{4AD8C4EE-9209-45AF-816C-168AE17534C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76321" y="6042696"/>
            <a:ext cx="2532533" cy="654920"/>
          </a:xfrm>
          <a:prstGeom prst="rect">
            <a:avLst/>
          </a:prstGeom>
        </p:spPr>
      </p:pic>
      <p:sp>
        <p:nvSpPr>
          <p:cNvPr id="14" name="AutoShape 4">
            <a:extLst>
              <a:ext uri="{FF2B5EF4-FFF2-40B4-BE49-F238E27FC236}">
                <a16:creationId xmlns:a16="http://schemas.microsoft.com/office/drawing/2014/main" id="{BA604413-7CCC-4FA6-A273-C7717311D0A8}"/>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p>
        </p:txBody>
      </p:sp>
    </p:spTree>
    <p:extLst>
      <p:ext uri="{BB962C8B-B14F-4D97-AF65-F5344CB8AC3E}">
        <p14:creationId xmlns:p14="http://schemas.microsoft.com/office/powerpoint/2010/main" val="1439299118"/>
      </p:ext>
    </p:extLst>
  </p:cSld>
  <p:clrMapOvr>
    <a:masterClrMapping/>
  </p:clrMapOvr>
  <p:extLst>
    <p:ext uri="{DCECCB84-F9BA-43D5-87BE-67443E8EF086}">
      <p15:sldGuideLst xmlns:p15="http://schemas.microsoft.com/office/powerpoint/2012/main">
        <p15:guide id="1" pos="5705" userDrawn="1">
          <p15:clr>
            <a:srgbClr val="A4A3A4"/>
          </p15:clr>
        </p15:guide>
        <p15:guide id="2" pos="5528"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0" y="179387"/>
            <a:ext cx="3941838" cy="6497638"/>
          </a:xfrm>
        </p:spPr>
        <p:txBody>
          <a:bodyPr lIns="72000" tIns="36000" rIns="72000" anchor="t" anchorCtr="0"/>
          <a:lstStyle>
            <a:lvl1pPr marL="0" indent="0" algn="ctr">
              <a:buNone/>
              <a:defRPr sz="1400"/>
            </a:lvl1pPr>
          </a:lstStyle>
          <a:p>
            <a:r>
              <a:rPr lang="da-DK" noProof="1"/>
              <a:t>Klik på rammen for at indsætte billede via Templafy og Images</a:t>
            </a:r>
          </a:p>
        </p:txBody>
      </p:sp>
      <p:sp>
        <p:nvSpPr>
          <p:cNvPr id="2" name="Title 1"/>
          <p:cNvSpPr>
            <a:spLocks noGrp="1"/>
          </p:cNvSpPr>
          <p:nvPr>
            <p:ph type="title" hasCustomPrompt="1"/>
          </p:nvPr>
        </p:nvSpPr>
        <p:spPr>
          <a:xfrm>
            <a:off x="702668" y="363600"/>
            <a:ext cx="7084462"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8" y="1450800"/>
            <a:ext cx="7084710" cy="4464000"/>
          </a:xfrm>
        </p:spPr>
        <p:txBody>
          <a:bodyPr rIns="14400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Slide Number Placeholder 5 (FAST)"/>
          <p:cNvSpPr txBox="1">
            <a:spLocks/>
          </p:cNvSpPr>
          <p:nvPr userDrawn="1"/>
        </p:nvSpPr>
        <p:spPr>
          <a:xfrm>
            <a:off x="702668" y="6422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Date Placeholder 7">
            <a:extLst>
              <a:ext uri="{FF2B5EF4-FFF2-40B4-BE49-F238E27FC236}">
                <a16:creationId xmlns:a16="http://schemas.microsoft.com/office/drawing/2014/main" id="{98D47456-165F-4A02-9FD6-9A0E1B90783E}"/>
              </a:ext>
            </a:extLst>
          </p:cNvPr>
          <p:cNvSpPr>
            <a:spLocks noGrp="1"/>
          </p:cNvSpPr>
          <p:nvPr>
            <p:ph type="dt" sz="half" idx="16"/>
          </p:nvPr>
        </p:nvSpPr>
        <p:spPr/>
        <p:txBody>
          <a:bodyPr/>
          <a:lstStyle/>
          <a:p>
            <a:fld id="{D709F18B-C64D-467D-95E0-03999A31A181}" type="datetime1">
              <a:rPr lang="da-DK" smtClean="0"/>
              <a:t>05-10-2023</a:t>
            </a:fld>
            <a:endParaRPr lang="da-DK" dirty="0"/>
          </a:p>
        </p:txBody>
      </p:sp>
      <p:sp>
        <p:nvSpPr>
          <p:cNvPr id="9" name="Footer Placeholder 8">
            <a:extLst>
              <a:ext uri="{FF2B5EF4-FFF2-40B4-BE49-F238E27FC236}">
                <a16:creationId xmlns:a16="http://schemas.microsoft.com/office/drawing/2014/main" id="{0B898419-599F-4C22-957C-7F975B1D3A6E}"/>
              </a:ext>
            </a:extLst>
          </p:cNvPr>
          <p:cNvSpPr>
            <a:spLocks noGrp="1"/>
          </p:cNvSpPr>
          <p:nvPr>
            <p:ph type="ftr" sz="quarter" idx="17"/>
          </p:nvPr>
        </p:nvSpPr>
        <p:spPr/>
        <p:txBody>
          <a:bodyPr/>
          <a:lstStyle/>
          <a:p>
            <a:pPr>
              <a:lnSpc>
                <a:spcPct val="100000"/>
              </a:lnSpc>
              <a:spcBef>
                <a:spcPts val="0"/>
              </a:spcBef>
            </a:pPr>
            <a:endParaRPr lang="da-DK" dirty="0"/>
          </a:p>
        </p:txBody>
      </p:sp>
      <p:sp>
        <p:nvSpPr>
          <p:cNvPr id="12" name="Slide Number Placeholder 11">
            <a:extLst>
              <a:ext uri="{FF2B5EF4-FFF2-40B4-BE49-F238E27FC236}">
                <a16:creationId xmlns:a16="http://schemas.microsoft.com/office/drawing/2014/main" id="{9020E6C9-27A9-4DC7-87B7-A6BC4A4DA578}"/>
              </a:ext>
            </a:extLst>
          </p:cNvPr>
          <p:cNvSpPr>
            <a:spLocks noGrp="1"/>
          </p:cNvSpPr>
          <p:nvPr>
            <p:ph type="sldNum" sz="quarter" idx="18"/>
          </p:nvPr>
        </p:nvSpPr>
        <p:spPr/>
        <p:txBody>
          <a:bodyPr/>
          <a:lstStyle/>
          <a:p>
            <a:fld id="{80AE25ED-097C-4BDC-A7CE-FA97BD9CA3B5}" type="slidenum">
              <a:rPr lang="da-DK" smtClean="0"/>
              <a:pPr/>
              <a:t>‹nr.›</a:t>
            </a:fld>
            <a:endParaRPr lang="da-DK" dirty="0"/>
          </a:p>
        </p:txBody>
      </p:sp>
      <p:pic>
        <p:nvPicPr>
          <p:cNvPr id="14" name="Logo" descr="{&quot;templafy&quot;:{&quot;type&quot;:&quot;image&quot;,&quot;width&quot;:&quot;7.04 cm&quot;,&quot;height&quot;:&quot;1.82 cm&quot;,&quot;binding&quot;:&quot;UserProfile.LogoInsertion.PpLogoNameWhite&quot;}}" title="UserProfile.LogoInsertion.PpLogoNameWhite">
            <a:extLst>
              <a:ext uri="{FF2B5EF4-FFF2-40B4-BE49-F238E27FC236}">
                <a16:creationId xmlns:a16="http://schemas.microsoft.com/office/drawing/2014/main" id="{CBF4AD23-B1D1-42E5-9167-1FADDAD6E09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76321" y="6042696"/>
            <a:ext cx="2532533" cy="654920"/>
          </a:xfrm>
          <a:prstGeom prst="rect">
            <a:avLst/>
          </a:prstGeom>
        </p:spPr>
      </p:pic>
      <p:sp>
        <p:nvSpPr>
          <p:cNvPr id="15" name="AutoShape 4">
            <a:extLst>
              <a:ext uri="{FF2B5EF4-FFF2-40B4-BE49-F238E27FC236}">
                <a16:creationId xmlns:a16="http://schemas.microsoft.com/office/drawing/2014/main" id="{6E0A83DE-F591-4D48-99C9-C41BC00857F6}"/>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p>
        </p:txBody>
      </p:sp>
    </p:spTree>
    <p:extLst>
      <p:ext uri="{BB962C8B-B14F-4D97-AF65-F5344CB8AC3E}">
        <p14:creationId xmlns:p14="http://schemas.microsoft.com/office/powerpoint/2010/main" val="2304418021"/>
      </p:ext>
    </p:extLst>
  </p:cSld>
  <p:clrMapOvr>
    <a:masterClrMapping/>
  </p:clrMapOvr>
  <p:extLst>
    <p:ext uri="{DCECCB84-F9BA-43D5-87BE-67443E8EF086}">
      <p15:sldGuideLst xmlns:p15="http://schemas.microsoft.com/office/powerpoint/2012/main">
        <p15:guide id="1" pos="4905" userDrawn="1">
          <p15:clr>
            <a:srgbClr val="A4A3A4"/>
          </p15:clr>
        </p15:guide>
        <p15:guide id="2" pos="5081"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5111750"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Line 5"/>
          <p:cNvSpPr>
            <a:spLocks noChangeShapeType="1"/>
          </p:cNvSpPr>
          <p:nvPr userDrawn="1"/>
        </p:nvSpPr>
        <p:spPr bwMode="auto">
          <a:xfrm>
            <a:off x="6096000"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5" name="Date Placeholder 4"/>
          <p:cNvSpPr>
            <a:spLocks noGrp="1"/>
          </p:cNvSpPr>
          <p:nvPr>
            <p:ph type="dt" sz="half" idx="10"/>
          </p:nvPr>
        </p:nvSpPr>
        <p:spPr/>
        <p:txBody>
          <a:bodyPr/>
          <a:lstStyle/>
          <a:p>
            <a:fld id="{D709F18B-C64D-467D-95E0-03999A31A181}" type="datetime1">
              <a:rPr lang="da-DK" smtClean="0"/>
              <a:t>05-10-2023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Tree>
    <p:extLst>
      <p:ext uri="{BB962C8B-B14F-4D97-AF65-F5344CB8AC3E}">
        <p14:creationId xmlns:p14="http://schemas.microsoft.com/office/powerpoint/2010/main" val="1137865132"/>
      </p:ext>
    </p:extLst>
  </p:cSld>
  <p:clrMapOvr>
    <a:masterClrMapping/>
  </p:clrMapOvr>
  <p:extLst>
    <p:ext uri="{DCECCB84-F9BA-43D5-87BE-67443E8EF086}">
      <p15:sldGuideLst xmlns:p15="http://schemas.microsoft.com/office/powerpoint/2012/main">
        <p15:guide id="1" pos="3662" userDrawn="1">
          <p15:clr>
            <a:srgbClr val="A4A3A4"/>
          </p15:clr>
        </p15:guide>
        <p15:guide id="2" pos="3839" userDrawn="1">
          <p15:clr>
            <a:srgbClr val="A4A3A4"/>
          </p15:clr>
        </p15:guide>
        <p15:guide id="3" pos="4016"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3221038"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4" name="Content Placeholder 3"/>
          <p:cNvSpPr>
            <a:spLocks noGrp="1"/>
          </p:cNvSpPr>
          <p:nvPr>
            <p:ph sz="half" idx="2" hasCustomPrompt="1"/>
          </p:nvPr>
        </p:nvSpPr>
        <p:spPr>
          <a:xfrm>
            <a:off x="4487264" y="1450800"/>
            <a:ext cx="322005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p:cNvSpPr>
            <a:spLocks noGrp="1"/>
          </p:cNvSpPr>
          <p:nvPr>
            <p:ph type="dt" sz="half" idx="10"/>
          </p:nvPr>
        </p:nvSpPr>
        <p:spPr/>
        <p:txBody>
          <a:bodyPr/>
          <a:lstStyle/>
          <a:p>
            <a:fld id="{D709F18B-C64D-467D-95E0-03999A31A181}" type="datetime1">
              <a:rPr lang="da-DK" smtClean="0"/>
              <a:t>05-10-2023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1450800"/>
            <a:ext cx="3220050" cy="4464000"/>
          </a:xfrm>
        </p:spPr>
        <p:txBody>
          <a:bodyPr rIns="144000"/>
          <a:lstStyle>
            <a:lvl1pPr>
              <a:defRPr sz="1600"/>
            </a:lvl1pPr>
            <a:lvl2pPr>
              <a:defRPr sz="1400"/>
            </a:lvl2pPr>
            <a:lvl3pPr>
              <a:defRPr sz="1200"/>
            </a:lvl3pPr>
            <a:lvl4pPr>
              <a:defRPr sz="1200"/>
            </a:lvl4pPr>
            <a:lvl5pPr>
              <a:defRPr sz="1200"/>
            </a:lvl5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10" name="Line 5"/>
          <p:cNvSpPr>
            <a:spLocks noChangeShapeType="1"/>
          </p:cNvSpPr>
          <p:nvPr userDrawn="1"/>
        </p:nvSpPr>
        <p:spPr bwMode="auto">
          <a:xfrm>
            <a:off x="7988588"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19" name="Line 5">
            <a:extLst>
              <a:ext uri="{FF2B5EF4-FFF2-40B4-BE49-F238E27FC236}">
                <a16:creationId xmlns:a16="http://schemas.microsoft.com/office/drawing/2014/main" id="{5195F64E-E880-4C67-9339-04C69E75DD97}"/>
              </a:ext>
            </a:extLst>
          </p:cNvPr>
          <p:cNvSpPr>
            <a:spLocks noChangeShapeType="1"/>
          </p:cNvSpPr>
          <p:nvPr userDrawn="1"/>
        </p:nvSpPr>
        <p:spPr bwMode="auto">
          <a:xfrm>
            <a:off x="4204988" y="1512000"/>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Tree>
    <p:extLst>
      <p:ext uri="{BB962C8B-B14F-4D97-AF65-F5344CB8AC3E}">
        <p14:creationId xmlns:p14="http://schemas.microsoft.com/office/powerpoint/2010/main" val="3460599658"/>
      </p:ext>
    </p:extLst>
  </p:cSld>
  <p:clrMapOvr>
    <a:masterClrMapping/>
  </p:clrMapOvr>
  <p:extLst>
    <p:ext uri="{DCECCB84-F9BA-43D5-87BE-67443E8EF086}">
      <p15:sldGuideLst xmlns:p15="http://schemas.microsoft.com/office/powerpoint/2012/main">
        <p15:guide id="1" pos="2471" userDrawn="1">
          <p15:clr>
            <a:srgbClr val="A4A3A4"/>
          </p15:clr>
        </p15:guide>
        <p15:guide id="2" pos="2825" userDrawn="1">
          <p15:clr>
            <a:srgbClr val="A4A3A4"/>
          </p15:clr>
        </p15:guide>
        <p15:guide id="3" pos="4855" userDrawn="1">
          <p15:clr>
            <a:srgbClr val="A4A3A4"/>
          </p15:clr>
        </p15:guide>
        <p15:guide id="4" pos="5208"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dhold 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3221038"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4" name="Content Placeholder 3"/>
          <p:cNvSpPr>
            <a:spLocks noGrp="1"/>
          </p:cNvSpPr>
          <p:nvPr>
            <p:ph sz="half" idx="2" hasCustomPrompt="1"/>
          </p:nvPr>
        </p:nvSpPr>
        <p:spPr>
          <a:xfrm>
            <a:off x="4487264" y="1450800"/>
            <a:ext cx="322005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p:cNvSpPr>
            <a:spLocks noGrp="1"/>
          </p:cNvSpPr>
          <p:nvPr>
            <p:ph type="dt" sz="half" idx="10"/>
          </p:nvPr>
        </p:nvSpPr>
        <p:spPr/>
        <p:txBody>
          <a:bodyPr/>
          <a:lstStyle/>
          <a:p>
            <a:fld id="{D709F18B-C64D-467D-95E0-03999A31A181}" type="datetime1">
              <a:rPr lang="da-DK" smtClean="0"/>
              <a:t>05-10-2023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1450800"/>
            <a:ext cx="3220050" cy="4464000"/>
          </a:xfrm>
        </p:spPr>
        <p:txBody>
          <a:bodyPr rIns="144000"/>
          <a:lstStyle>
            <a:lvl1pPr>
              <a:defRPr sz="1600"/>
            </a:lvl1pPr>
            <a:lvl2pPr>
              <a:defRPr sz="1400"/>
            </a:lvl2pPr>
            <a:lvl3pPr>
              <a:defRPr sz="1200"/>
            </a:lvl3pPr>
            <a:lvl4pPr>
              <a:defRPr sz="1200"/>
            </a:lvl4pPr>
            <a:lvl5pPr>
              <a:defRPr sz="1200"/>
            </a:lvl5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Tree>
    <p:extLst>
      <p:ext uri="{BB962C8B-B14F-4D97-AF65-F5344CB8AC3E}">
        <p14:creationId xmlns:p14="http://schemas.microsoft.com/office/powerpoint/2010/main" val="3884140644"/>
      </p:ext>
    </p:extLst>
  </p:cSld>
  <p:clrMapOvr>
    <a:masterClrMapping/>
  </p:clrMapOvr>
  <p:extLst>
    <p:ext uri="{DCECCB84-F9BA-43D5-87BE-67443E8EF086}">
      <p15:sldGuideLst xmlns:p15="http://schemas.microsoft.com/office/powerpoint/2012/main">
        <p15:guide id="1" pos="2471" userDrawn="1">
          <p15:clr>
            <a:srgbClr val="A4A3A4"/>
          </p15:clr>
        </p15:guide>
        <p15:guide id="2" pos="2825" userDrawn="1">
          <p15:clr>
            <a:srgbClr val="A4A3A4"/>
          </p15:clr>
        </p15:guide>
        <p15:guide id="3" pos="4855" userDrawn="1">
          <p15:clr>
            <a:srgbClr val="A4A3A4"/>
          </p15:clr>
        </p15:guide>
        <p15:guide id="4" pos="5208"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p:txBody>
      </p:sp>
      <p:sp>
        <p:nvSpPr>
          <p:cNvPr id="1027" name="Rectangle 3"/>
          <p:cNvSpPr>
            <a:spLocks noGrp="1" noChangeArrowheads="1"/>
          </p:cNvSpPr>
          <p:nvPr>
            <p:ph type="body" idx="1"/>
          </p:nvPr>
        </p:nvSpPr>
        <p:spPr bwMode="auto">
          <a:xfrm>
            <a:off x="702667"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t>05-10-2023</a:t>
            </a:fld>
            <a:endParaRPr lang="da-DK" dirty="0"/>
          </a:p>
        </p:txBody>
      </p:sp>
      <p:sp>
        <p:nvSpPr>
          <p:cNvPr id="12" name="Footer Placeholder 1"/>
          <p:cNvSpPr>
            <a:spLocks noGrp="1"/>
          </p:cNvSpPr>
          <p:nvPr>
            <p:ph type="ftr" sz="quarter" idx="3"/>
          </p:nvPr>
        </p:nvSpPr>
        <p:spPr>
          <a:xfrm>
            <a:off x="1029600" y="6401052"/>
            <a:ext cx="3794400" cy="274857"/>
          </a:xfrm>
          <a:prstGeom prst="rect">
            <a:avLst/>
          </a:prstGeom>
        </p:spPr>
        <p:txBody>
          <a:bodyPr vert="horz" lIns="0" tIns="0" rIns="0" bIns="0" rtlCol="0" anchor="t" anchorCtr="0"/>
          <a:lstStyle>
            <a:lvl1pPr algn="l">
              <a:lnSpc>
                <a:spcPct val="100000"/>
              </a:lnSpc>
              <a:spcBef>
                <a:spcPts val="0"/>
              </a:spcBef>
              <a:defRPr sz="900" b="0">
                <a:solidFill>
                  <a:schemeClr val="tx1"/>
                </a:solidFill>
              </a:defRPr>
            </a:lvl1pPr>
          </a:lstStyle>
          <a:p>
            <a:pPr>
              <a:lnSpc>
                <a:spcPct val="100000"/>
              </a:lnSpc>
              <a:spcBef>
                <a:spcPts val="0"/>
              </a:spcBef>
            </a:pPr>
            <a:endParaRPr lang="da-DK" dirty="0"/>
          </a:p>
        </p:txBody>
      </p:sp>
      <p:sp>
        <p:nvSpPr>
          <p:cNvPr id="13" name="Slide Number Placeholder 5 (FAST)"/>
          <p:cNvSpPr txBox="1">
            <a:spLocks/>
          </p:cNvSpPr>
          <p:nvPr/>
        </p:nvSpPr>
        <p:spPr>
          <a:xfrm>
            <a:off x="702668" y="6401052"/>
            <a:ext cx="279770" cy="275973"/>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dirty="0"/>
          </a:p>
        </p:txBody>
      </p:sp>
      <p:pic>
        <p:nvPicPr>
          <p:cNvPr id="14" name="image" descr="{&quot;templafy&quot;:{&quot;type&quot;:&quot;image&quot;,&quot;width&quot;:&quot;7.04 cm&quot;,&quot;height&quot;:&quot;1.82 cm&quot;,&quot;binding&quot;:&quot;UserProfile.LogoInsertion.PpLogoName&quot;}}" title="UserProfile.LogoInsertion.PpLogoName">
            <a:extLst>
              <a:ext uri="{FF2B5EF4-FFF2-40B4-BE49-F238E27FC236}">
                <a16:creationId xmlns:a16="http://schemas.microsoft.com/office/drawing/2014/main" id="{71DB87E9-E465-4619-BBDC-4A770D54E74A}"/>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a:stretch>
            <a:fillRect/>
          </a:stretch>
        </p:blipFill>
        <p:spPr>
          <a:xfrm>
            <a:off x="8976320" y="6042696"/>
            <a:ext cx="2532535" cy="6549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47" r:id="rId2"/>
    <p:sldLayoutId id="2147483754" r:id="rId3"/>
    <p:sldLayoutId id="2147483656" r:id="rId4"/>
    <p:sldLayoutId id="2147483738" r:id="rId5"/>
    <p:sldLayoutId id="2147483739" r:id="rId6"/>
    <p:sldLayoutId id="2147483658" r:id="rId7"/>
    <p:sldLayoutId id="2147483748" r:id="rId8"/>
    <p:sldLayoutId id="2147483750" r:id="rId9"/>
    <p:sldLayoutId id="2147483749" r:id="rId10"/>
    <p:sldLayoutId id="2147483757" r:id="rId11"/>
    <p:sldLayoutId id="2147483752" r:id="rId12"/>
    <p:sldLayoutId id="2147483720" r:id="rId13"/>
    <p:sldLayoutId id="2147483741" r:id="rId14"/>
    <p:sldLayoutId id="2147483740" r:id="rId15"/>
    <p:sldLayoutId id="2147483661" r:id="rId16"/>
    <p:sldLayoutId id="2147483727" r:id="rId17"/>
    <p:sldLayoutId id="2147483736" r:id="rId18"/>
    <p:sldLayoutId id="2147483745" r:id="rId19"/>
    <p:sldLayoutId id="2147483746" r:id="rId20"/>
  </p:sldLayoutIdLst>
  <p:hf hdr="0" ftr="0" dt="0"/>
  <p:txStyles>
    <p:titleStyle>
      <a:lvl1pPr algn="l" rtl="0" eaLnBrk="1" fontAlgn="base" hangingPunct="1">
        <a:lnSpc>
          <a:spcPct val="90000"/>
        </a:lnSpc>
        <a:spcBef>
          <a:spcPct val="0"/>
        </a:spcBef>
        <a:spcAft>
          <a:spcPct val="0"/>
        </a:spcAft>
        <a:defRPr sz="2800" b="0" cap="none" baseline="0">
          <a:solidFill>
            <a:srgbClr val="3B5463"/>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tx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tx1"/>
          </a:solidFill>
          <a:latin typeface="+mn-lt"/>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tx1"/>
          </a:solidFill>
          <a:latin typeface="+mn-lt"/>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2" userDrawn="1">
          <p15:clr>
            <a:srgbClr val="A4A3A4"/>
          </p15:clr>
        </p15:guide>
        <p15:guide id="2" pos="7236" userDrawn="1">
          <p15:clr>
            <a:srgbClr val="A4A3A4"/>
          </p15:clr>
        </p15:guide>
        <p15:guide id="4" orient="horz" pos="913" userDrawn="1">
          <p15:clr>
            <a:srgbClr val="A4A3A4"/>
          </p15:clr>
        </p15:guide>
        <p15:guide id="5" orient="horz" pos="3725" userDrawn="1">
          <p15:clr>
            <a:srgbClr val="A4A3A4"/>
          </p15:clr>
        </p15:guide>
        <p15:guide id="6" pos="113" userDrawn="1">
          <p15:clr>
            <a:srgbClr val="A4A3A4"/>
          </p15:clr>
        </p15:guide>
        <p15:guide id="7" orient="horz" pos="113" userDrawn="1">
          <p15:clr>
            <a:srgbClr val="A4A3A4"/>
          </p15:clr>
        </p15:guide>
        <p15:guide id="8" pos="7565" userDrawn="1">
          <p15:clr>
            <a:srgbClr val="A4A3A4"/>
          </p15:clr>
        </p15:guide>
        <p15:guide id="9" orient="horz" pos="4206" userDrawn="1">
          <p15:clr>
            <a:srgbClr val="A4A3A4"/>
          </p15:clr>
        </p15:guide>
        <p15:guide id="10" orient="horz" pos="26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4.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27.emf"/><Relationship Id="rId3" Type="http://schemas.openxmlformats.org/officeDocument/2006/relationships/slideLayout" Target="../slideLayouts/slideLayout4.xml"/><Relationship Id="rId7" Type="http://schemas.openxmlformats.org/officeDocument/2006/relationships/image" Target="../media/image24.emf"/><Relationship Id="rId12" Type="http://schemas.openxmlformats.org/officeDocument/2006/relationships/customXml" Target="../ink/ink4.xml"/><Relationship Id="rId2" Type="http://schemas.openxmlformats.org/officeDocument/2006/relationships/customXml" Target="../../customXml/item46.xml"/><Relationship Id="rId1" Type="http://schemas.openxmlformats.org/officeDocument/2006/relationships/customXml" Target="../../customXml/item55.xml"/><Relationship Id="rId6" Type="http://schemas.openxmlformats.org/officeDocument/2006/relationships/customXml" Target="../ink/ink1.xml"/><Relationship Id="rId11" Type="http://schemas.openxmlformats.org/officeDocument/2006/relationships/image" Target="../media/image26.emf"/><Relationship Id="rId5" Type="http://schemas.openxmlformats.org/officeDocument/2006/relationships/image" Target="../media/image23.png"/><Relationship Id="rId10" Type="http://schemas.openxmlformats.org/officeDocument/2006/relationships/customXml" Target="../ink/ink3.xml"/><Relationship Id="rId4" Type="http://schemas.openxmlformats.org/officeDocument/2006/relationships/notesSlide" Target="../notesSlides/notesSlide8.xml"/><Relationship Id="rId9"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54.xml"/><Relationship Id="rId1" Type="http://schemas.openxmlformats.org/officeDocument/2006/relationships/customXml" Target="../../customXml/item37.xml"/><Relationship Id="rId5" Type="http://schemas.openxmlformats.org/officeDocument/2006/relationships/image" Target="../media/image24.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47.xml"/><Relationship Id="rId1" Type="http://schemas.openxmlformats.org/officeDocument/2006/relationships/customXml" Target="../../customXml/item59.xml"/><Relationship Id="rId5" Type="http://schemas.openxmlformats.org/officeDocument/2006/relationships/image" Target="../media/image25.pn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30.xml"/><Relationship Id="rId1" Type="http://schemas.openxmlformats.org/officeDocument/2006/relationships/customXml" Target="../../customXml/item8.xml"/><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53.xml"/><Relationship Id="rId1" Type="http://schemas.openxmlformats.org/officeDocument/2006/relationships/customXml" Target="../../customXml/item44.xml"/><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57.xml"/><Relationship Id="rId1" Type="http://schemas.openxmlformats.org/officeDocument/2006/relationships/customXml" Target="../../customXml/item23.xml"/><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oes.dk/digitale-loesninger/statens-hr/installation-og-vedligehold/release-note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50.xml"/><Relationship Id="rId1" Type="http://schemas.openxmlformats.org/officeDocument/2006/relationships/customXml" Target="../../customXml/item4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2.xml"/><Relationship Id="rId1" Type="http://schemas.openxmlformats.org/officeDocument/2006/relationships/customXml" Target="../../customXml/item2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25.xml"/><Relationship Id="rId1" Type="http://schemas.openxmlformats.org/officeDocument/2006/relationships/customXml" Target="../../customXml/item41.xml"/><Relationship Id="rId5" Type="http://schemas.openxmlformats.org/officeDocument/2006/relationships/image" Target="../media/image20.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28.xml"/><Relationship Id="rId1" Type="http://schemas.openxmlformats.org/officeDocument/2006/relationships/customXml" Target="../../customXml/item52.xml"/><Relationship Id="rId5" Type="http://schemas.openxmlformats.org/officeDocument/2006/relationships/image" Target="../media/image21.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51.xml"/><Relationship Id="rId1" Type="http://schemas.openxmlformats.org/officeDocument/2006/relationships/customXml" Target="../../customXml/item6.xml"/><Relationship Id="rId6" Type="http://schemas.openxmlformats.org/officeDocument/2006/relationships/image" Target="cid:a688a953-915e-4f6b-b758-b1c39843425f" TargetMode="External"/><Relationship Id="rId5" Type="http://schemas.openxmlformats.org/officeDocument/2006/relationships/image" Target="../media/image22.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33.xml"/><Relationship Id="rId1" Type="http://schemas.openxmlformats.org/officeDocument/2006/relationships/customXml" Target="../../customXml/item42.xm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1" descr="Forsidebillede med medarbejdere der kigger på en tavle"/>
          <p:cNvPicPr>
            <a:picLocks noGrp="1" noChangeAspect="1"/>
          </p:cNvPicPr>
          <p:nvPr>
            <p:ph type="pic" sz="quarter" idx="10"/>
          </p:nvPr>
        </p:nvPicPr>
        <p:blipFill rotWithShape="1">
          <a:blip r:embed="rId4" cstate="print">
            <a:extLst>
              <a:ext uri="{28A0092B-C50C-407E-A947-70E740481C1C}">
                <a14:useLocalDpi xmlns:a14="http://schemas.microsoft.com/office/drawing/2010/main" val="0"/>
              </a:ext>
            </a:extLst>
          </a:blip>
          <a:srcRect l="9" r="9"/>
          <a:stretch/>
        </p:blipFill>
        <p:spPr/>
      </p:pic>
      <p:sp>
        <p:nvSpPr>
          <p:cNvPr id="7" name="Text Placeholder 6">
            <a:extLst>
              <a:ext uri="{FF2B5EF4-FFF2-40B4-BE49-F238E27FC236}">
                <a16:creationId xmlns:a16="http://schemas.microsoft.com/office/drawing/2014/main" id="{B694782B-D722-429F-A715-D65A2F4E0AAE}"/>
              </a:ext>
            </a:extLst>
          </p:cNvPr>
          <p:cNvSpPr>
            <a:spLocks noGrp="1"/>
          </p:cNvSpPr>
          <p:nvPr>
            <p:ph type="body" sz="quarter" idx="11"/>
          </p:nvPr>
        </p:nvSpPr>
        <p:spPr/>
        <p:txBody>
          <a:bodyPr/>
          <a:lstStyle/>
          <a:p>
            <a:r>
              <a:rPr lang="da-DK" dirty="0" smtClean="0"/>
              <a:t>September 2023</a:t>
            </a:r>
            <a:endParaRPr lang="da-DK" dirty="0"/>
          </a:p>
        </p:txBody>
      </p:sp>
      <p:sp>
        <p:nvSpPr>
          <p:cNvPr id="2" name="Title 1">
            <a:extLst>
              <a:ext uri="{FF2B5EF4-FFF2-40B4-BE49-F238E27FC236}">
                <a16:creationId xmlns:a16="http://schemas.microsoft.com/office/drawing/2014/main" id="{847B3ABF-F6E7-4FF0-A7CD-8B725796CFA4}"/>
              </a:ext>
            </a:extLst>
          </p:cNvPr>
          <p:cNvSpPr>
            <a:spLocks noGrp="1"/>
          </p:cNvSpPr>
          <p:nvPr>
            <p:ph type="title"/>
          </p:nvPr>
        </p:nvSpPr>
        <p:spPr>
          <a:xfrm>
            <a:off x="701675" y="4699978"/>
            <a:ext cx="10362877" cy="1213460"/>
          </a:xfrm>
        </p:spPr>
        <p:txBody>
          <a:bodyPr>
            <a:normAutofit fontScale="90000"/>
          </a:bodyPr>
          <a:lstStyle/>
          <a:p>
            <a:r>
              <a:rPr lang="da-DK" dirty="0" smtClean="0"/>
              <a:t/>
            </a:r>
            <a:br>
              <a:rPr lang="da-DK" dirty="0" smtClean="0"/>
            </a:br>
            <a:r>
              <a:rPr lang="da-DK" dirty="0" smtClean="0"/>
              <a:t>Gå hjem-møde om september måneds </a:t>
            </a:r>
            <a:br>
              <a:rPr lang="da-DK" dirty="0" smtClean="0"/>
            </a:br>
            <a:r>
              <a:rPr lang="da-DK" dirty="0" err="1" smtClean="0"/>
              <a:t>release</a:t>
            </a:r>
            <a:r>
              <a:rPr lang="da-DK" dirty="0" smtClean="0"/>
              <a:t> i Statens HR</a:t>
            </a:r>
            <a:endParaRPr lang="da-DK" dirty="0"/>
          </a:p>
        </p:txBody>
      </p:sp>
    </p:spTree>
    <p:custDataLst>
      <p:tags r:id="rId1"/>
    </p:custDataLst>
    <p:extLst>
      <p:ext uri="{BB962C8B-B14F-4D97-AF65-F5344CB8AC3E}">
        <p14:creationId xmlns:p14="http://schemas.microsoft.com/office/powerpoint/2010/main" val="1972133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80AE25ED-097C-4BDC-A7CE-FA97BD9CA3B5}" type="slidenum">
              <a:rPr lang="da-DK" smtClean="0"/>
              <a:pPr/>
              <a:t>10</a:t>
            </a:fld>
            <a:endParaRPr lang="da-DK" dirty="0"/>
          </a:p>
        </p:txBody>
      </p:sp>
      <p:sp>
        <p:nvSpPr>
          <p:cNvPr id="5" name="Afrundet rektangel 4"/>
          <p:cNvSpPr/>
          <p:nvPr/>
        </p:nvSpPr>
        <p:spPr bwMode="auto">
          <a:xfrm>
            <a:off x="983432" y="836712"/>
            <a:ext cx="3888432" cy="1512168"/>
          </a:xfrm>
          <a:prstGeom prst="roundRect">
            <a:avLst/>
          </a:prstGeom>
          <a:solidFill>
            <a:schemeClr val="bg2"/>
          </a:solidFill>
          <a:ln w="63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lang="da-DK" sz="2000" dirty="0" smtClean="0"/>
              <a:t>Afdeling ”Team Statens HR – ØS”</a:t>
            </a:r>
            <a:endParaRPr kumimoji="0" lang="da-DK" sz="2000" b="0" i="0" u="none" strike="noStrike" cap="none" normalizeH="0" baseline="0" dirty="0" smtClean="0">
              <a:ln>
                <a:noFill/>
              </a:ln>
              <a:effectLst/>
            </a:endParaRPr>
          </a:p>
          <a:p>
            <a:pPr marL="342900" marR="0" indent="-342900" defTabSz="914400" rtl="0" eaLnBrk="1" fontAlgn="base" latinLnBrk="0" hangingPunct="1">
              <a:lnSpc>
                <a:spcPct val="100000"/>
              </a:lnSpc>
              <a:spcBef>
                <a:spcPts val="1100"/>
              </a:spcBef>
              <a:spcAft>
                <a:spcPct val="0"/>
              </a:spcAft>
              <a:buClrTx/>
              <a:buSzTx/>
              <a:buFont typeface="Arial" panose="020B0604020202020204" pitchFamily="34" charset="0"/>
              <a:buChar char="•"/>
              <a:tabLst/>
            </a:pPr>
            <a:r>
              <a:rPr kumimoji="0" lang="da-DK" sz="2000" b="0" i="0" u="none" strike="noStrike" cap="none" normalizeH="0" baseline="0" dirty="0" smtClean="0">
                <a:ln>
                  <a:noFill/>
                </a:ln>
                <a:effectLst/>
              </a:rPr>
              <a:t>Startdato: 01-01-2016</a:t>
            </a:r>
          </a:p>
          <a:p>
            <a:pPr marL="342900" marR="0" indent="-342900" defTabSz="914400" rtl="0" eaLnBrk="1" fontAlgn="base" latinLnBrk="0" hangingPunct="1">
              <a:lnSpc>
                <a:spcPct val="100000"/>
              </a:lnSpc>
              <a:spcBef>
                <a:spcPts val="1100"/>
              </a:spcBef>
              <a:spcAft>
                <a:spcPct val="0"/>
              </a:spcAft>
              <a:buClrTx/>
              <a:buSzTx/>
              <a:buFont typeface="Arial" panose="020B0604020202020204" pitchFamily="34" charset="0"/>
              <a:buChar char="•"/>
              <a:tabLst/>
            </a:pPr>
            <a:r>
              <a:rPr kumimoji="0" lang="da-DK" sz="2000" b="0" i="0" u="none" strike="noStrike" cap="none" normalizeH="0" baseline="0" dirty="0" smtClean="0">
                <a:ln>
                  <a:noFill/>
                </a:ln>
                <a:effectLst/>
              </a:rPr>
              <a:t>Stedkode: 2330</a:t>
            </a:r>
          </a:p>
        </p:txBody>
      </p:sp>
      <p:cxnSp>
        <p:nvCxnSpPr>
          <p:cNvPr id="7" name="Lige forbindelse 6"/>
          <p:cNvCxnSpPr/>
          <p:nvPr/>
        </p:nvCxnSpPr>
        <p:spPr bwMode="auto">
          <a:xfrm>
            <a:off x="1487488" y="3645024"/>
            <a:ext cx="0" cy="432048"/>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Lige forbindelse 7"/>
          <p:cNvCxnSpPr/>
          <p:nvPr/>
        </p:nvCxnSpPr>
        <p:spPr bwMode="auto">
          <a:xfrm>
            <a:off x="8040216" y="3645024"/>
            <a:ext cx="0" cy="432048"/>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Lige forbindelse 13"/>
          <p:cNvCxnSpPr/>
          <p:nvPr/>
        </p:nvCxnSpPr>
        <p:spPr bwMode="auto">
          <a:xfrm>
            <a:off x="1487488" y="3861048"/>
            <a:ext cx="6552728"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Lige forbindelse 14"/>
          <p:cNvCxnSpPr/>
          <p:nvPr/>
        </p:nvCxnSpPr>
        <p:spPr bwMode="auto">
          <a:xfrm>
            <a:off x="1487488" y="4373488"/>
            <a:ext cx="0" cy="432048"/>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Lige forbindelse 15"/>
          <p:cNvCxnSpPr/>
          <p:nvPr/>
        </p:nvCxnSpPr>
        <p:spPr bwMode="auto">
          <a:xfrm>
            <a:off x="8040216" y="4373488"/>
            <a:ext cx="0" cy="432048"/>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Lige forbindelse 16"/>
          <p:cNvCxnSpPr/>
          <p:nvPr/>
        </p:nvCxnSpPr>
        <p:spPr bwMode="auto">
          <a:xfrm>
            <a:off x="1487488" y="4581128"/>
            <a:ext cx="6552728"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Lige forbindelse 18"/>
          <p:cNvCxnSpPr/>
          <p:nvPr/>
        </p:nvCxnSpPr>
        <p:spPr bwMode="auto">
          <a:xfrm>
            <a:off x="1487488" y="5085184"/>
            <a:ext cx="0" cy="432048"/>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Lige forbindelse 19"/>
          <p:cNvCxnSpPr/>
          <p:nvPr/>
        </p:nvCxnSpPr>
        <p:spPr bwMode="auto">
          <a:xfrm>
            <a:off x="8040216" y="5085184"/>
            <a:ext cx="0" cy="432048"/>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Lige forbindelse 20"/>
          <p:cNvCxnSpPr/>
          <p:nvPr/>
        </p:nvCxnSpPr>
        <p:spPr bwMode="auto">
          <a:xfrm>
            <a:off x="1487488" y="5292824"/>
            <a:ext cx="6552728"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kstfelt 21"/>
          <p:cNvSpPr txBox="1"/>
          <p:nvPr/>
        </p:nvSpPr>
        <p:spPr>
          <a:xfrm>
            <a:off x="191344" y="3625279"/>
            <a:ext cx="1080120" cy="307777"/>
          </a:xfrm>
          <a:prstGeom prst="rect">
            <a:avLst/>
          </a:prstGeom>
          <a:noFill/>
        </p:spPr>
        <p:txBody>
          <a:bodyPr wrap="square" lIns="0" tIns="0" rIns="0" bIns="0" rtlCol="0">
            <a:spAutoFit/>
          </a:bodyPr>
          <a:lstStyle/>
          <a:p>
            <a:pPr>
              <a:lnSpc>
                <a:spcPct val="100000"/>
              </a:lnSpc>
              <a:spcBef>
                <a:spcPts val="1100"/>
              </a:spcBef>
            </a:pPr>
            <a:r>
              <a:rPr lang="da-DK" sz="2000" dirty="0" smtClean="0"/>
              <a:t>Matti</a:t>
            </a:r>
          </a:p>
        </p:txBody>
      </p:sp>
      <p:sp>
        <p:nvSpPr>
          <p:cNvPr id="23" name="Tekstfelt 22"/>
          <p:cNvSpPr txBox="1"/>
          <p:nvPr/>
        </p:nvSpPr>
        <p:spPr>
          <a:xfrm>
            <a:off x="191344" y="4417367"/>
            <a:ext cx="1080120" cy="307777"/>
          </a:xfrm>
          <a:prstGeom prst="rect">
            <a:avLst/>
          </a:prstGeom>
          <a:noFill/>
        </p:spPr>
        <p:txBody>
          <a:bodyPr wrap="square" lIns="0" tIns="0" rIns="0" bIns="0" rtlCol="0">
            <a:spAutoFit/>
          </a:bodyPr>
          <a:lstStyle/>
          <a:p>
            <a:pPr>
              <a:lnSpc>
                <a:spcPct val="100000"/>
              </a:lnSpc>
              <a:spcBef>
                <a:spcPts val="1100"/>
              </a:spcBef>
            </a:pPr>
            <a:r>
              <a:rPr lang="da-DK" sz="2000" dirty="0" smtClean="0"/>
              <a:t>Chalotte</a:t>
            </a:r>
          </a:p>
        </p:txBody>
      </p:sp>
      <p:sp>
        <p:nvSpPr>
          <p:cNvPr id="24" name="Tekstfelt 23"/>
          <p:cNvSpPr txBox="1"/>
          <p:nvPr/>
        </p:nvSpPr>
        <p:spPr>
          <a:xfrm>
            <a:off x="191344" y="5137447"/>
            <a:ext cx="1080120" cy="307777"/>
          </a:xfrm>
          <a:prstGeom prst="rect">
            <a:avLst/>
          </a:prstGeom>
          <a:noFill/>
        </p:spPr>
        <p:txBody>
          <a:bodyPr wrap="square" lIns="0" tIns="0" rIns="0" bIns="0" rtlCol="0">
            <a:spAutoFit/>
          </a:bodyPr>
          <a:lstStyle/>
          <a:p>
            <a:pPr>
              <a:lnSpc>
                <a:spcPct val="100000"/>
              </a:lnSpc>
              <a:spcBef>
                <a:spcPts val="1100"/>
              </a:spcBef>
            </a:pPr>
            <a:r>
              <a:rPr lang="da-DK" sz="2000" dirty="0" smtClean="0"/>
              <a:t>Lisbeth</a:t>
            </a:r>
          </a:p>
        </p:txBody>
      </p:sp>
      <p:cxnSp>
        <p:nvCxnSpPr>
          <p:cNvPr id="28" name="Lige forbindelse 27"/>
          <p:cNvCxnSpPr/>
          <p:nvPr/>
        </p:nvCxnSpPr>
        <p:spPr bwMode="auto">
          <a:xfrm>
            <a:off x="3287688" y="3645024"/>
            <a:ext cx="0" cy="432048"/>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Lige forbindelse 30"/>
          <p:cNvCxnSpPr/>
          <p:nvPr/>
        </p:nvCxnSpPr>
        <p:spPr bwMode="auto">
          <a:xfrm>
            <a:off x="4439816" y="4365104"/>
            <a:ext cx="0" cy="432048"/>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Lige forbindelse 31"/>
          <p:cNvCxnSpPr/>
          <p:nvPr/>
        </p:nvCxnSpPr>
        <p:spPr bwMode="auto">
          <a:xfrm>
            <a:off x="6312024" y="5085184"/>
            <a:ext cx="0" cy="432048"/>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Lige forbindelse 33"/>
          <p:cNvCxnSpPr/>
          <p:nvPr/>
        </p:nvCxnSpPr>
        <p:spPr bwMode="auto">
          <a:xfrm>
            <a:off x="5519936" y="3212976"/>
            <a:ext cx="0" cy="2664296"/>
          </a:xfrm>
          <a:prstGeom prst="line">
            <a:avLst/>
          </a:prstGeom>
          <a:solidFill>
            <a:schemeClr val="accent1"/>
          </a:solidFill>
          <a:ln w="635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kstfelt 34"/>
          <p:cNvSpPr txBox="1"/>
          <p:nvPr/>
        </p:nvSpPr>
        <p:spPr>
          <a:xfrm>
            <a:off x="4727848" y="2780927"/>
            <a:ext cx="2844316" cy="184666"/>
          </a:xfrm>
          <a:prstGeom prst="rect">
            <a:avLst/>
          </a:prstGeom>
          <a:noFill/>
        </p:spPr>
        <p:txBody>
          <a:bodyPr wrap="square" lIns="0" tIns="0" rIns="0" bIns="0" rtlCol="0">
            <a:spAutoFit/>
          </a:bodyPr>
          <a:lstStyle/>
          <a:p>
            <a:pPr>
              <a:lnSpc>
                <a:spcPct val="100000"/>
              </a:lnSpc>
              <a:spcBef>
                <a:spcPts val="1100"/>
              </a:spcBef>
            </a:pPr>
            <a:r>
              <a:rPr lang="da-DK" sz="1200" dirty="0" smtClean="0"/>
              <a:t>01-11-2023 – ny periode indlæses</a:t>
            </a:r>
          </a:p>
        </p:txBody>
      </p:sp>
      <p:sp>
        <p:nvSpPr>
          <p:cNvPr id="36" name="Afrundet rektangel 35"/>
          <p:cNvSpPr/>
          <p:nvPr/>
        </p:nvSpPr>
        <p:spPr bwMode="auto">
          <a:xfrm>
            <a:off x="7032104" y="836712"/>
            <a:ext cx="3888432" cy="1512168"/>
          </a:xfrm>
          <a:prstGeom prst="roundRect">
            <a:avLst/>
          </a:prstGeom>
          <a:solidFill>
            <a:schemeClr val="bg2"/>
          </a:solidFill>
          <a:ln w="63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lang="da-DK" sz="2000" dirty="0" smtClean="0"/>
              <a:t>Afdeling ”Team Statens HR – ØS”</a:t>
            </a:r>
            <a:endParaRPr kumimoji="0" lang="da-DK" sz="2000" b="0" i="0" u="none" strike="noStrike" cap="none" normalizeH="0" baseline="0" dirty="0" smtClean="0">
              <a:ln>
                <a:noFill/>
              </a:ln>
              <a:effectLst/>
            </a:endParaRPr>
          </a:p>
          <a:p>
            <a:pPr marL="342900" marR="0" indent="-342900" defTabSz="914400" rtl="0" eaLnBrk="1" fontAlgn="base" latinLnBrk="0" hangingPunct="1">
              <a:lnSpc>
                <a:spcPct val="100000"/>
              </a:lnSpc>
              <a:spcBef>
                <a:spcPts val="1100"/>
              </a:spcBef>
              <a:spcAft>
                <a:spcPct val="0"/>
              </a:spcAft>
              <a:buClrTx/>
              <a:buSzTx/>
              <a:buFont typeface="Arial" panose="020B0604020202020204" pitchFamily="34" charset="0"/>
              <a:buChar char="•"/>
              <a:tabLst/>
            </a:pPr>
            <a:r>
              <a:rPr kumimoji="0" lang="da-DK" sz="2000" b="0" i="0" u="none" strike="noStrike" cap="none" normalizeH="0" baseline="0" dirty="0" smtClean="0">
                <a:ln>
                  <a:noFill/>
                </a:ln>
                <a:effectLst/>
              </a:rPr>
              <a:t>Startdato: 01-11-2023</a:t>
            </a:r>
          </a:p>
          <a:p>
            <a:pPr marL="342900" marR="0" indent="-342900" defTabSz="914400" rtl="0" eaLnBrk="1" fontAlgn="base" latinLnBrk="0" hangingPunct="1">
              <a:lnSpc>
                <a:spcPct val="100000"/>
              </a:lnSpc>
              <a:spcBef>
                <a:spcPts val="1100"/>
              </a:spcBef>
              <a:spcAft>
                <a:spcPct val="0"/>
              </a:spcAft>
              <a:buClrTx/>
              <a:buSzTx/>
              <a:buFont typeface="Arial" panose="020B0604020202020204" pitchFamily="34" charset="0"/>
              <a:buChar char="•"/>
              <a:tabLst/>
            </a:pPr>
            <a:r>
              <a:rPr kumimoji="0" lang="da-DK" sz="2000" b="0" i="0" u="none" strike="noStrike" cap="none" normalizeH="0" baseline="0" dirty="0" smtClean="0">
                <a:ln>
                  <a:noFill/>
                </a:ln>
                <a:effectLst/>
              </a:rPr>
              <a:t>Stedkode: 2500</a:t>
            </a:r>
          </a:p>
        </p:txBody>
      </p:sp>
      <p:cxnSp>
        <p:nvCxnSpPr>
          <p:cNvPr id="38" name="Lige pilforbindelse 37"/>
          <p:cNvCxnSpPr/>
          <p:nvPr/>
        </p:nvCxnSpPr>
        <p:spPr bwMode="auto">
          <a:xfrm>
            <a:off x="5357918" y="1772816"/>
            <a:ext cx="1116124" cy="0"/>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kstfelt 38"/>
          <p:cNvSpPr txBox="1"/>
          <p:nvPr/>
        </p:nvSpPr>
        <p:spPr>
          <a:xfrm>
            <a:off x="5231904" y="722058"/>
            <a:ext cx="1584176" cy="646331"/>
          </a:xfrm>
          <a:prstGeom prst="rect">
            <a:avLst/>
          </a:prstGeom>
          <a:noFill/>
        </p:spPr>
        <p:txBody>
          <a:bodyPr wrap="square" lIns="0" tIns="0" rIns="0" bIns="0" rtlCol="0">
            <a:spAutoFit/>
          </a:bodyPr>
          <a:lstStyle/>
          <a:p>
            <a:pPr>
              <a:lnSpc>
                <a:spcPct val="100000"/>
              </a:lnSpc>
              <a:spcBef>
                <a:spcPts val="1100"/>
              </a:spcBef>
            </a:pPr>
            <a:r>
              <a:rPr lang="da-DK" sz="1400" dirty="0" smtClean="0"/>
              <a:t>Ændring af stedkode gældende d. 01-11-2023</a:t>
            </a:r>
          </a:p>
        </p:txBody>
      </p:sp>
      <p:sp>
        <p:nvSpPr>
          <p:cNvPr id="40" name="Tekstfelt 39"/>
          <p:cNvSpPr txBox="1"/>
          <p:nvPr/>
        </p:nvSpPr>
        <p:spPr>
          <a:xfrm>
            <a:off x="2927648" y="3316342"/>
            <a:ext cx="792088" cy="184666"/>
          </a:xfrm>
          <a:prstGeom prst="rect">
            <a:avLst/>
          </a:prstGeom>
          <a:noFill/>
        </p:spPr>
        <p:txBody>
          <a:bodyPr wrap="square" lIns="0" tIns="0" rIns="0" bIns="0" rtlCol="0">
            <a:spAutoFit/>
          </a:bodyPr>
          <a:lstStyle/>
          <a:p>
            <a:pPr>
              <a:lnSpc>
                <a:spcPct val="100000"/>
              </a:lnSpc>
              <a:spcBef>
                <a:spcPts val="1100"/>
              </a:spcBef>
            </a:pPr>
            <a:r>
              <a:rPr lang="da-DK" sz="1200" dirty="0" smtClean="0"/>
              <a:t>01-02-2023</a:t>
            </a:r>
          </a:p>
        </p:txBody>
      </p:sp>
      <p:sp>
        <p:nvSpPr>
          <p:cNvPr id="41" name="Tekstfelt 40"/>
          <p:cNvSpPr txBox="1"/>
          <p:nvPr/>
        </p:nvSpPr>
        <p:spPr>
          <a:xfrm>
            <a:off x="4079776" y="4077072"/>
            <a:ext cx="792088" cy="184666"/>
          </a:xfrm>
          <a:prstGeom prst="rect">
            <a:avLst/>
          </a:prstGeom>
          <a:noFill/>
        </p:spPr>
        <p:txBody>
          <a:bodyPr wrap="square" lIns="0" tIns="0" rIns="0" bIns="0" rtlCol="0">
            <a:spAutoFit/>
          </a:bodyPr>
          <a:lstStyle/>
          <a:p>
            <a:pPr>
              <a:lnSpc>
                <a:spcPct val="100000"/>
              </a:lnSpc>
              <a:spcBef>
                <a:spcPts val="1100"/>
              </a:spcBef>
            </a:pPr>
            <a:r>
              <a:rPr lang="da-DK" sz="1200" dirty="0" smtClean="0"/>
              <a:t>01-08-2023</a:t>
            </a:r>
          </a:p>
        </p:txBody>
      </p:sp>
      <p:sp>
        <p:nvSpPr>
          <p:cNvPr id="42" name="Tekstfelt 41"/>
          <p:cNvSpPr txBox="1"/>
          <p:nvPr/>
        </p:nvSpPr>
        <p:spPr>
          <a:xfrm>
            <a:off x="5951984" y="4828510"/>
            <a:ext cx="792088" cy="184666"/>
          </a:xfrm>
          <a:prstGeom prst="rect">
            <a:avLst/>
          </a:prstGeom>
          <a:noFill/>
        </p:spPr>
        <p:txBody>
          <a:bodyPr wrap="square" lIns="0" tIns="0" rIns="0" bIns="0" rtlCol="0">
            <a:spAutoFit/>
          </a:bodyPr>
          <a:lstStyle/>
          <a:p>
            <a:pPr>
              <a:lnSpc>
                <a:spcPct val="100000"/>
              </a:lnSpc>
              <a:spcBef>
                <a:spcPts val="1100"/>
              </a:spcBef>
            </a:pPr>
            <a:r>
              <a:rPr lang="da-DK" sz="1200" dirty="0" smtClean="0"/>
              <a:t>01-12-2023</a:t>
            </a:r>
          </a:p>
        </p:txBody>
      </p:sp>
      <p:sp>
        <p:nvSpPr>
          <p:cNvPr id="43" name="Tekstfelt 42"/>
          <p:cNvSpPr txBox="1"/>
          <p:nvPr/>
        </p:nvSpPr>
        <p:spPr>
          <a:xfrm>
            <a:off x="5555940" y="3604374"/>
            <a:ext cx="2448272" cy="184666"/>
          </a:xfrm>
          <a:prstGeom prst="rect">
            <a:avLst/>
          </a:prstGeom>
          <a:solidFill>
            <a:srgbClr val="92D050">
              <a:alpha val="51000"/>
            </a:srgbClr>
          </a:solidFill>
        </p:spPr>
        <p:txBody>
          <a:bodyPr wrap="square" lIns="0" tIns="0" rIns="0" bIns="0" rtlCol="0">
            <a:spAutoFit/>
          </a:bodyPr>
          <a:lstStyle/>
          <a:p>
            <a:pPr algn="r">
              <a:lnSpc>
                <a:spcPct val="100000"/>
              </a:lnSpc>
              <a:spcBef>
                <a:spcPts val="1100"/>
              </a:spcBef>
            </a:pPr>
            <a:r>
              <a:rPr lang="da-DK" sz="1200" dirty="0" smtClean="0"/>
              <a:t>Stedkode 2500 i SLS</a:t>
            </a:r>
          </a:p>
        </p:txBody>
      </p:sp>
      <p:sp>
        <p:nvSpPr>
          <p:cNvPr id="44" name="Tekstfelt 43"/>
          <p:cNvSpPr txBox="1"/>
          <p:nvPr/>
        </p:nvSpPr>
        <p:spPr>
          <a:xfrm>
            <a:off x="5551545" y="4324454"/>
            <a:ext cx="2448272" cy="184666"/>
          </a:xfrm>
          <a:prstGeom prst="rect">
            <a:avLst/>
          </a:prstGeom>
          <a:solidFill>
            <a:srgbClr val="92D050">
              <a:alpha val="51000"/>
            </a:srgbClr>
          </a:solidFill>
        </p:spPr>
        <p:txBody>
          <a:bodyPr wrap="square" lIns="0" tIns="0" rIns="0" bIns="0" rtlCol="0">
            <a:spAutoFit/>
          </a:bodyPr>
          <a:lstStyle/>
          <a:p>
            <a:pPr algn="r">
              <a:lnSpc>
                <a:spcPct val="100000"/>
              </a:lnSpc>
              <a:spcBef>
                <a:spcPts val="1100"/>
              </a:spcBef>
            </a:pPr>
            <a:r>
              <a:rPr lang="da-DK" sz="1200" dirty="0"/>
              <a:t>Stedkode 2500 i SLS</a:t>
            </a:r>
          </a:p>
        </p:txBody>
      </p:sp>
      <p:sp>
        <p:nvSpPr>
          <p:cNvPr id="45" name="Tekstfelt 44"/>
          <p:cNvSpPr txBox="1"/>
          <p:nvPr/>
        </p:nvSpPr>
        <p:spPr>
          <a:xfrm>
            <a:off x="5519935" y="5044534"/>
            <a:ext cx="2484277" cy="184666"/>
          </a:xfrm>
          <a:prstGeom prst="rect">
            <a:avLst/>
          </a:prstGeom>
          <a:solidFill>
            <a:srgbClr val="92D050">
              <a:alpha val="51000"/>
            </a:srgbClr>
          </a:solidFill>
        </p:spPr>
        <p:txBody>
          <a:bodyPr wrap="square" lIns="0" tIns="0" rIns="0" bIns="0" rtlCol="0">
            <a:spAutoFit/>
          </a:bodyPr>
          <a:lstStyle>
            <a:defPPr>
              <a:defRPr lang="en-GB"/>
            </a:defPPr>
            <a:lvl1pPr>
              <a:lnSpc>
                <a:spcPct val="100000"/>
              </a:lnSpc>
              <a:spcBef>
                <a:spcPts val="1100"/>
              </a:spcBef>
              <a:defRPr sz="2000"/>
            </a:lvl1pPr>
          </a:lstStyle>
          <a:p>
            <a:pPr algn="r"/>
            <a:r>
              <a:rPr lang="da-DK" sz="1200" dirty="0"/>
              <a:t>Stedkode 2500 i SLS</a:t>
            </a:r>
          </a:p>
        </p:txBody>
      </p:sp>
    </p:spTree>
    <p:extLst>
      <p:ext uri="{BB962C8B-B14F-4D97-AF65-F5344CB8AC3E}">
        <p14:creationId xmlns:p14="http://schemas.microsoft.com/office/powerpoint/2010/main" val="157511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heel(1)">
                                      <p:cBhvr>
                                        <p:cTn id="65" dur="2000"/>
                                        <p:tgtEl>
                                          <p:spTgt spid="43"/>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heel(1)">
                                      <p:cBhvr>
                                        <p:cTn id="68" dur="2000"/>
                                        <p:tgtEl>
                                          <p:spTgt spid="44"/>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heel(1)">
                                      <p:cBhvr>
                                        <p:cTn id="71"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p:bldP spid="23" grpId="0"/>
      <p:bldP spid="24" grpId="0"/>
      <p:bldP spid="35" grpId="0"/>
      <p:bldP spid="36" grpId="0" animBg="1"/>
      <p:bldP spid="39" grpId="0"/>
      <p:bldP spid="40" grpId="0"/>
      <p:bldP spid="41" grpId="0"/>
      <p:bldP spid="42" grpId="0"/>
      <p:bldP spid="43" grpId="0" animBg="1"/>
      <p:bldP spid="44"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17CD0-740B-4A59-BEEB-B2D6225B7B98}"/>
              </a:ext>
            </a:extLst>
          </p:cNvPr>
          <p:cNvSpPr>
            <a:spLocks noGrp="1"/>
          </p:cNvSpPr>
          <p:nvPr>
            <p:ph type="title"/>
          </p:nvPr>
        </p:nvSpPr>
        <p:spPr/>
        <p:txBody>
          <a:bodyPr/>
          <a:lstStyle/>
          <a:p>
            <a:r>
              <a:rPr lang="da-DK" dirty="0" smtClean="0"/>
              <a:t>Automatisk </a:t>
            </a:r>
            <a:r>
              <a:rPr lang="da-DK" dirty="0"/>
              <a:t>beregning af månedsløn ved ikke-procentreguleret løn</a:t>
            </a:r>
            <a:br>
              <a:rPr lang="da-DK" dirty="0"/>
            </a:br>
            <a:r>
              <a:rPr lang="da-DK" dirty="0"/>
              <a:t/>
            </a:r>
            <a:br>
              <a:rPr lang="da-DK" dirty="0"/>
            </a:br>
            <a:endParaRPr lang="da-DK" dirty="0"/>
          </a:p>
        </p:txBody>
      </p:sp>
      <p:sp>
        <p:nvSpPr>
          <p:cNvPr id="7" name="Content Placeholder 6">
            <a:extLst>
              <a:ext uri="{FF2B5EF4-FFF2-40B4-BE49-F238E27FC236}">
                <a16:creationId xmlns:a16="http://schemas.microsoft.com/office/drawing/2014/main" id="{BFF5C6C4-684D-4D2B-B0B1-09FA27FF2E01}"/>
              </a:ext>
            </a:extLst>
          </p:cNvPr>
          <p:cNvSpPr>
            <a:spLocks noGrp="1"/>
          </p:cNvSpPr>
          <p:nvPr>
            <p:ph idx="1"/>
          </p:nvPr>
        </p:nvSpPr>
        <p:spPr>
          <a:xfrm>
            <a:off x="6856164" y="1717935"/>
            <a:ext cx="4601245" cy="4464049"/>
          </a:xfrm>
        </p:spPr>
        <p:txBody>
          <a:bodyPr/>
          <a:lstStyle/>
          <a:p>
            <a:pPr marL="0" indent="0">
              <a:buNone/>
            </a:pPr>
            <a:r>
              <a:rPr lang="da-DK" dirty="0" smtClean="0"/>
              <a:t>Den </a:t>
            </a:r>
            <a:r>
              <a:rPr lang="da-DK" dirty="0"/>
              <a:t>automatiske beregning af månedsløn er nu blevet opdateret, så den også inkluderer beregning ved ikke procentregulerede løndele. Der angives ’nej’ i feltet procentreguleret og grundbeløbet indtastes, hvorefter månedslønnen automatisk udregnes ud fra grundbeløbet og vedkommendes arbejdstidsbrøk. Det gælder på både basisløn og tillæg</a:t>
            </a:r>
            <a:r>
              <a:rPr lang="da-DK" dirty="0" smtClean="0"/>
              <a:t>.</a:t>
            </a:r>
          </a:p>
          <a:p>
            <a:pPr marL="0" indent="0">
              <a:buNone/>
            </a:pPr>
            <a:endParaRPr lang="da-DK" dirty="0"/>
          </a:p>
          <a:p>
            <a:pPr marL="0" indent="0">
              <a:buNone/>
            </a:pPr>
            <a:endParaRPr lang="da-DK" dirty="0"/>
          </a:p>
        </p:txBody>
      </p:sp>
      <p:sp>
        <p:nvSpPr>
          <p:cNvPr id="4" name="Slide Number Placeholder 3">
            <a:extLst>
              <a:ext uri="{FF2B5EF4-FFF2-40B4-BE49-F238E27FC236}">
                <a16:creationId xmlns:a16="http://schemas.microsoft.com/office/drawing/2014/main" id="{5CE72377-3210-4AA7-99C3-66CB59BB5A6B}"/>
              </a:ext>
            </a:extLst>
          </p:cNvPr>
          <p:cNvSpPr>
            <a:spLocks noGrp="1"/>
          </p:cNvSpPr>
          <p:nvPr>
            <p:ph type="sldNum" sz="quarter" idx="12"/>
          </p:nvPr>
        </p:nvSpPr>
        <p:spPr/>
        <p:txBody>
          <a:bodyPr/>
          <a:lstStyle/>
          <a:p>
            <a:fld id="{80AE25ED-097C-4BDC-A7CE-FA97BD9CA3B5}" type="slidenum">
              <a:rPr lang="da-DK" smtClean="0"/>
              <a:pPr/>
              <a:t>11</a:t>
            </a:fld>
            <a:endParaRPr lang="da-DK" dirty="0"/>
          </a:p>
        </p:txBody>
      </p:sp>
      <p:sp>
        <p:nvSpPr>
          <p:cNvPr id="3" name="Rektangel 2"/>
          <p:cNvSpPr/>
          <p:nvPr/>
        </p:nvSpPr>
        <p:spPr bwMode="auto">
          <a:xfrm>
            <a:off x="839416" y="3538728"/>
            <a:ext cx="864096" cy="68578"/>
          </a:xfrm>
          <a:prstGeom prst="rect">
            <a:avLst/>
          </a:prstGeom>
          <a:solidFill>
            <a:schemeClr val="bg1"/>
          </a:solidFill>
          <a:ln w="63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smtClean="0">
              <a:ln>
                <a:noFill/>
              </a:ln>
              <a:solidFill>
                <a:schemeClr val="bg1"/>
              </a:solidFill>
              <a:effectLst/>
              <a:latin typeface="Arial" charset="0"/>
            </a:endParaRPr>
          </a:p>
        </p:txBody>
      </p:sp>
      <p:pic>
        <p:nvPicPr>
          <p:cNvPr id="10" name="Billede 9"/>
          <p:cNvPicPr>
            <a:picLocks noChangeAspect="1"/>
          </p:cNvPicPr>
          <p:nvPr/>
        </p:nvPicPr>
        <p:blipFill>
          <a:blip r:embed="rId5"/>
          <a:stretch>
            <a:fillRect/>
          </a:stretch>
        </p:blipFill>
        <p:spPr>
          <a:xfrm>
            <a:off x="839416" y="1412776"/>
            <a:ext cx="5260495" cy="4813123"/>
          </a:xfrm>
          <a:prstGeom prst="rect">
            <a:avLst/>
          </a:prstGeom>
        </p:spPr>
      </p:pic>
      <mc:AlternateContent xmlns:mc="http://schemas.openxmlformats.org/markup-compatibility/2006" xmlns:p14="http://schemas.microsoft.com/office/powerpoint/2010/main">
        <mc:Choice Requires="p14">
          <p:contentPart p14:bwMode="auto" r:id="rId6">
            <p14:nvContentPartPr>
              <p14:cNvPr id="12" name="Håndskrift 11"/>
              <p14:cNvContentPartPr/>
              <p14:nvPr/>
            </p14:nvContentPartPr>
            <p14:xfrm>
              <a:off x="890874" y="3484735"/>
              <a:ext cx="1297800" cy="32400"/>
            </p14:xfrm>
          </p:contentPart>
        </mc:Choice>
        <mc:Fallback xmlns="">
          <p:pic>
            <p:nvPicPr>
              <p:cNvPr id="12" name="Håndskrift 11"/>
              <p:cNvPicPr/>
              <p:nvPr/>
            </p:nvPicPr>
            <p:blipFill>
              <a:blip r:embed="rId7"/>
              <a:stretch>
                <a:fillRect/>
              </a:stretch>
            </p:blipFill>
            <p:spPr>
              <a:xfrm>
                <a:off x="842994" y="3388615"/>
                <a:ext cx="13935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Håndskrift 12"/>
              <p14:cNvContentPartPr/>
              <p14:nvPr/>
            </p14:nvContentPartPr>
            <p14:xfrm>
              <a:off x="2141874" y="3485815"/>
              <a:ext cx="523080" cy="720"/>
            </p14:xfrm>
          </p:contentPart>
        </mc:Choice>
        <mc:Fallback xmlns="">
          <p:pic>
            <p:nvPicPr>
              <p:cNvPr id="13" name="Håndskrift 12"/>
              <p:cNvPicPr/>
              <p:nvPr/>
            </p:nvPicPr>
            <p:blipFill>
              <a:blip r:embed="rId9"/>
              <a:stretch>
                <a:fillRect/>
              </a:stretch>
            </p:blipFill>
            <p:spPr>
              <a:xfrm>
                <a:off x="2093634" y="3389695"/>
                <a:ext cx="6195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Håndskrift 13"/>
              <p14:cNvContentPartPr/>
              <p14:nvPr/>
            </p14:nvContentPartPr>
            <p14:xfrm>
              <a:off x="5243994" y="1781935"/>
              <a:ext cx="265680" cy="8640"/>
            </p14:xfrm>
          </p:contentPart>
        </mc:Choice>
        <mc:Fallback xmlns="">
          <p:pic>
            <p:nvPicPr>
              <p:cNvPr id="14" name="Håndskrift 13"/>
              <p:cNvPicPr/>
              <p:nvPr/>
            </p:nvPicPr>
            <p:blipFill>
              <a:blip r:embed="rId11"/>
              <a:stretch>
                <a:fillRect/>
              </a:stretch>
            </p:blipFill>
            <p:spPr>
              <a:xfrm>
                <a:off x="5196114" y="1685815"/>
                <a:ext cx="3618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Håndskrift 14"/>
              <p14:cNvContentPartPr/>
              <p14:nvPr/>
            </p14:nvContentPartPr>
            <p14:xfrm>
              <a:off x="914274" y="3777415"/>
              <a:ext cx="891000" cy="22320"/>
            </p14:xfrm>
          </p:contentPart>
        </mc:Choice>
        <mc:Fallback xmlns="">
          <p:pic>
            <p:nvPicPr>
              <p:cNvPr id="15" name="Håndskrift 14"/>
              <p:cNvPicPr/>
              <p:nvPr/>
            </p:nvPicPr>
            <p:blipFill>
              <a:blip r:embed="rId13"/>
              <a:stretch>
                <a:fillRect/>
              </a:stretch>
            </p:blipFill>
            <p:spPr>
              <a:xfrm>
                <a:off x="866394" y="3681295"/>
                <a:ext cx="987120" cy="214560"/>
              </a:xfrm>
              <a:prstGeom prst="rect">
                <a:avLst/>
              </a:prstGeom>
            </p:spPr>
          </p:pic>
        </mc:Fallback>
      </mc:AlternateContent>
    </p:spTree>
    <p:custDataLst>
      <p:custData r:id="rId1"/>
      <p:custData r:id="rId2"/>
    </p:custDataLst>
    <p:extLst>
      <p:ext uri="{BB962C8B-B14F-4D97-AF65-F5344CB8AC3E}">
        <p14:creationId xmlns:p14="http://schemas.microsoft.com/office/powerpoint/2010/main" val="3231767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17CD0-740B-4A59-BEEB-B2D6225B7B98}"/>
              </a:ext>
            </a:extLst>
          </p:cNvPr>
          <p:cNvSpPr>
            <a:spLocks noGrp="1"/>
          </p:cNvSpPr>
          <p:nvPr>
            <p:ph type="title"/>
          </p:nvPr>
        </p:nvSpPr>
        <p:spPr>
          <a:xfrm>
            <a:off x="701675" y="361840"/>
            <a:ext cx="10785475" cy="834912"/>
          </a:xfrm>
        </p:spPr>
        <p:txBody>
          <a:bodyPr/>
          <a:lstStyle/>
          <a:p>
            <a:pPr>
              <a:lnSpc>
                <a:spcPct val="100000"/>
              </a:lnSpc>
              <a:spcBef>
                <a:spcPts val="1100"/>
              </a:spcBef>
            </a:pPr>
            <a:r>
              <a:rPr lang="da-DK" dirty="0" smtClean="0"/>
              <a:t>Udvidet </a:t>
            </a:r>
            <a:r>
              <a:rPr lang="da-DK" dirty="0"/>
              <a:t>funktionalitet omkring </a:t>
            </a:r>
            <a:r>
              <a:rPr lang="da-DK" dirty="0" err="1"/>
              <a:t>dellønsberegning</a:t>
            </a:r>
            <a:endParaRPr lang="da-DK" dirty="0"/>
          </a:p>
        </p:txBody>
      </p:sp>
      <p:sp>
        <p:nvSpPr>
          <p:cNvPr id="7" name="Content Placeholder 6">
            <a:extLst>
              <a:ext uri="{FF2B5EF4-FFF2-40B4-BE49-F238E27FC236}">
                <a16:creationId xmlns:a16="http://schemas.microsoft.com/office/drawing/2014/main" id="{BFF5C6C4-684D-4D2B-B0B1-09FA27FF2E01}"/>
              </a:ext>
            </a:extLst>
          </p:cNvPr>
          <p:cNvSpPr>
            <a:spLocks noGrp="1"/>
          </p:cNvSpPr>
          <p:nvPr>
            <p:ph idx="1"/>
          </p:nvPr>
        </p:nvSpPr>
        <p:spPr>
          <a:xfrm>
            <a:off x="702667" y="1340768"/>
            <a:ext cx="10784483" cy="4572669"/>
          </a:xfrm>
        </p:spPr>
        <p:txBody>
          <a:bodyPr/>
          <a:lstStyle/>
          <a:p>
            <a:pPr marL="0" indent="0">
              <a:buNone/>
            </a:pPr>
            <a:r>
              <a:rPr lang="da-DK" dirty="0"/>
              <a:t>Feltet </a:t>
            </a:r>
            <a:r>
              <a:rPr lang="da-DK" dirty="0" err="1"/>
              <a:t>dellønsberegnet</a:t>
            </a:r>
            <a:r>
              <a:rPr lang="da-DK" dirty="0"/>
              <a:t> under elementet ”Tillæg” i kompensation er nu også inkluderet i den automatiske beregning af månedsløn. Feltet bruges, hvis en medarbejder på deltid, skal have et tillæg svarende til, hvis vedkommende var på fuld tid. Feltet er blevet rettet til automatisk at stå med ’ja’, hvilket betyder at tillæg bliver beregnet svarende til medarbejderens arbejdstid. Hvis tillægget ikke skal </a:t>
            </a:r>
            <a:r>
              <a:rPr lang="da-DK" dirty="0" err="1"/>
              <a:t>dellønsberegnes</a:t>
            </a:r>
            <a:r>
              <a:rPr lang="da-DK" dirty="0"/>
              <a:t> skal feltet rettes til ’Nej’, og </a:t>
            </a:r>
            <a:r>
              <a:rPr lang="da-DK" dirty="0" smtClean="0"/>
              <a:t>tillægget </a:t>
            </a:r>
            <a:r>
              <a:rPr lang="da-DK" dirty="0"/>
              <a:t>vil blive udregnet svarende til fuldtid. </a:t>
            </a:r>
            <a:endParaRPr lang="da-DK" dirty="0" smtClean="0"/>
          </a:p>
          <a:p>
            <a:pPr marL="0" indent="0">
              <a:buNone/>
            </a:pPr>
            <a:endParaRPr lang="da-DK" dirty="0"/>
          </a:p>
          <a:p>
            <a:pPr marL="0" indent="0">
              <a:buNone/>
            </a:pPr>
            <a:endParaRPr lang="da-DK" dirty="0"/>
          </a:p>
        </p:txBody>
      </p:sp>
      <p:sp>
        <p:nvSpPr>
          <p:cNvPr id="4" name="Slide Number Placeholder 3">
            <a:extLst>
              <a:ext uri="{FF2B5EF4-FFF2-40B4-BE49-F238E27FC236}">
                <a16:creationId xmlns:a16="http://schemas.microsoft.com/office/drawing/2014/main" id="{5CE72377-3210-4AA7-99C3-66CB59BB5A6B}"/>
              </a:ext>
            </a:extLst>
          </p:cNvPr>
          <p:cNvSpPr>
            <a:spLocks noGrp="1"/>
          </p:cNvSpPr>
          <p:nvPr>
            <p:ph type="sldNum" sz="quarter" idx="12"/>
          </p:nvPr>
        </p:nvSpPr>
        <p:spPr/>
        <p:txBody>
          <a:bodyPr/>
          <a:lstStyle/>
          <a:p>
            <a:fld id="{80AE25ED-097C-4BDC-A7CE-FA97BD9CA3B5}" type="slidenum">
              <a:rPr lang="da-DK" smtClean="0"/>
              <a:pPr/>
              <a:t>12</a:t>
            </a:fld>
            <a:endParaRPr lang="da-DK" dirty="0"/>
          </a:p>
        </p:txBody>
      </p:sp>
      <p:pic>
        <p:nvPicPr>
          <p:cNvPr id="3" name="Billede 2"/>
          <p:cNvPicPr>
            <a:picLocks noChangeAspect="1"/>
          </p:cNvPicPr>
          <p:nvPr/>
        </p:nvPicPr>
        <p:blipFill>
          <a:blip r:embed="rId5"/>
          <a:stretch>
            <a:fillRect/>
          </a:stretch>
        </p:blipFill>
        <p:spPr>
          <a:xfrm>
            <a:off x="839416" y="2852936"/>
            <a:ext cx="3168352" cy="2982416"/>
          </a:xfrm>
          <a:prstGeom prst="rect">
            <a:avLst/>
          </a:prstGeom>
        </p:spPr>
      </p:pic>
    </p:spTree>
    <p:custDataLst>
      <p:custData r:id="rId1"/>
      <p:custData r:id="rId2"/>
    </p:custDataLst>
    <p:extLst>
      <p:ext uri="{BB962C8B-B14F-4D97-AF65-F5344CB8AC3E}">
        <p14:creationId xmlns:p14="http://schemas.microsoft.com/office/powerpoint/2010/main" val="386071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17CD0-740B-4A59-BEEB-B2D6225B7B98}"/>
              </a:ext>
            </a:extLst>
          </p:cNvPr>
          <p:cNvSpPr>
            <a:spLocks noGrp="1"/>
          </p:cNvSpPr>
          <p:nvPr>
            <p:ph type="title"/>
          </p:nvPr>
        </p:nvSpPr>
        <p:spPr>
          <a:xfrm>
            <a:off x="701675" y="509468"/>
            <a:ext cx="10785475" cy="936000"/>
          </a:xfrm>
        </p:spPr>
        <p:txBody>
          <a:bodyPr/>
          <a:lstStyle/>
          <a:p>
            <a:pPr>
              <a:lnSpc>
                <a:spcPct val="100000"/>
              </a:lnSpc>
              <a:spcBef>
                <a:spcPts val="1100"/>
              </a:spcBef>
            </a:pPr>
            <a:r>
              <a:rPr lang="da-DK" dirty="0" smtClean="0"/>
              <a:t>Mulighed </a:t>
            </a:r>
            <a:r>
              <a:rPr lang="da-DK" dirty="0"/>
              <a:t>for at ændre arbejdstid og kompensation samtidig</a:t>
            </a:r>
            <a:br>
              <a:rPr lang="da-DK" dirty="0"/>
            </a:br>
            <a:endParaRPr lang="da-DK" dirty="0"/>
          </a:p>
        </p:txBody>
      </p:sp>
      <p:sp>
        <p:nvSpPr>
          <p:cNvPr id="7" name="Content Placeholder 6">
            <a:extLst>
              <a:ext uri="{FF2B5EF4-FFF2-40B4-BE49-F238E27FC236}">
                <a16:creationId xmlns:a16="http://schemas.microsoft.com/office/drawing/2014/main" id="{BFF5C6C4-684D-4D2B-B0B1-09FA27FF2E01}"/>
              </a:ext>
            </a:extLst>
          </p:cNvPr>
          <p:cNvSpPr>
            <a:spLocks noGrp="1"/>
          </p:cNvSpPr>
          <p:nvPr>
            <p:ph idx="1"/>
          </p:nvPr>
        </p:nvSpPr>
        <p:spPr/>
        <p:txBody>
          <a:bodyPr/>
          <a:lstStyle/>
          <a:p>
            <a:pPr marL="0" indent="0">
              <a:buNone/>
            </a:pPr>
            <a:r>
              <a:rPr lang="da-DK" dirty="0"/>
              <a:t>Det er nu muligt at ændre både arbejdstid og kompensation i samme </a:t>
            </a:r>
            <a:r>
              <a:rPr lang="da-DK" dirty="0" err="1"/>
              <a:t>arbejdsflow</a:t>
            </a:r>
            <a:r>
              <a:rPr lang="da-DK" dirty="0"/>
              <a:t>, således at det ikke er nødvendigt at få to separate godkendelser. I disse tilfælde er det nødvendigt at notere arbejdstiden både under ansættelsesforhold og under kompensation. Derfor er feltet om arbejdstid under kompensation blevet omdøbt til: ”Ugentlig arbejdstid (udfyld kun ved </a:t>
            </a:r>
            <a:r>
              <a:rPr lang="da-DK" dirty="0" smtClean="0"/>
              <a:t>ansættelse </a:t>
            </a:r>
            <a:r>
              <a:rPr lang="da-DK" dirty="0"/>
              <a:t>og ændring af arbejdstid</a:t>
            </a:r>
            <a:r>
              <a:rPr lang="da-DK" dirty="0" smtClean="0"/>
              <a:t>)”.</a:t>
            </a:r>
          </a:p>
          <a:p>
            <a:pPr marL="0" indent="0">
              <a:buNone/>
            </a:pPr>
            <a:endParaRPr lang="da-DK" dirty="0"/>
          </a:p>
          <a:p>
            <a:pPr marL="0" indent="0">
              <a:buNone/>
            </a:pPr>
            <a:endParaRPr lang="da-DK" dirty="0"/>
          </a:p>
        </p:txBody>
      </p:sp>
      <p:sp>
        <p:nvSpPr>
          <p:cNvPr id="4" name="Slide Number Placeholder 3">
            <a:extLst>
              <a:ext uri="{FF2B5EF4-FFF2-40B4-BE49-F238E27FC236}">
                <a16:creationId xmlns:a16="http://schemas.microsoft.com/office/drawing/2014/main" id="{5CE72377-3210-4AA7-99C3-66CB59BB5A6B}"/>
              </a:ext>
            </a:extLst>
          </p:cNvPr>
          <p:cNvSpPr>
            <a:spLocks noGrp="1"/>
          </p:cNvSpPr>
          <p:nvPr>
            <p:ph type="sldNum" sz="quarter" idx="12"/>
          </p:nvPr>
        </p:nvSpPr>
        <p:spPr/>
        <p:txBody>
          <a:bodyPr/>
          <a:lstStyle/>
          <a:p>
            <a:fld id="{80AE25ED-097C-4BDC-A7CE-FA97BD9CA3B5}" type="slidenum">
              <a:rPr lang="da-DK" smtClean="0"/>
              <a:pPr/>
              <a:t>13</a:t>
            </a:fld>
            <a:endParaRPr lang="da-DK" dirty="0"/>
          </a:p>
        </p:txBody>
      </p:sp>
      <p:pic>
        <p:nvPicPr>
          <p:cNvPr id="3" name="Billede 2"/>
          <p:cNvPicPr>
            <a:picLocks noChangeAspect="1"/>
          </p:cNvPicPr>
          <p:nvPr/>
        </p:nvPicPr>
        <p:blipFill>
          <a:blip r:embed="rId5"/>
          <a:stretch>
            <a:fillRect/>
          </a:stretch>
        </p:blipFill>
        <p:spPr>
          <a:xfrm>
            <a:off x="677802" y="2708919"/>
            <a:ext cx="3473981" cy="3365901"/>
          </a:xfrm>
          <a:prstGeom prst="rect">
            <a:avLst/>
          </a:prstGeom>
        </p:spPr>
      </p:pic>
    </p:spTree>
    <p:custDataLst>
      <p:custData r:id="rId1"/>
      <p:custData r:id="rId2"/>
    </p:custDataLst>
    <p:extLst>
      <p:ext uri="{BB962C8B-B14F-4D97-AF65-F5344CB8AC3E}">
        <p14:creationId xmlns:p14="http://schemas.microsoft.com/office/powerpoint/2010/main" val="2058942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17CD0-740B-4A59-BEEB-B2D6225B7B98}"/>
              </a:ext>
            </a:extLst>
          </p:cNvPr>
          <p:cNvSpPr>
            <a:spLocks noGrp="1"/>
          </p:cNvSpPr>
          <p:nvPr>
            <p:ph type="title"/>
          </p:nvPr>
        </p:nvSpPr>
        <p:spPr>
          <a:xfrm>
            <a:off x="701675" y="509468"/>
            <a:ext cx="10785475" cy="936000"/>
          </a:xfrm>
        </p:spPr>
        <p:txBody>
          <a:bodyPr/>
          <a:lstStyle/>
          <a:p>
            <a:pPr>
              <a:lnSpc>
                <a:spcPct val="100000"/>
              </a:lnSpc>
              <a:spcBef>
                <a:spcPts val="1100"/>
              </a:spcBef>
            </a:pPr>
            <a:r>
              <a:rPr lang="da-DK" dirty="0" smtClean="0"/>
              <a:t>To </a:t>
            </a:r>
            <a:r>
              <a:rPr lang="da-DK" dirty="0"/>
              <a:t>forbedringer til automatisering af forventet slutdato</a:t>
            </a:r>
            <a:br>
              <a:rPr lang="da-DK" dirty="0"/>
            </a:br>
            <a:endParaRPr lang="da-DK" dirty="0"/>
          </a:p>
        </p:txBody>
      </p:sp>
      <p:sp>
        <p:nvSpPr>
          <p:cNvPr id="4" name="Slide Number Placeholder 3">
            <a:extLst>
              <a:ext uri="{FF2B5EF4-FFF2-40B4-BE49-F238E27FC236}">
                <a16:creationId xmlns:a16="http://schemas.microsoft.com/office/drawing/2014/main" id="{5CE72377-3210-4AA7-99C3-66CB59BB5A6B}"/>
              </a:ext>
            </a:extLst>
          </p:cNvPr>
          <p:cNvSpPr>
            <a:spLocks noGrp="1"/>
          </p:cNvSpPr>
          <p:nvPr>
            <p:ph type="sldNum" sz="quarter" idx="12"/>
          </p:nvPr>
        </p:nvSpPr>
        <p:spPr/>
        <p:txBody>
          <a:bodyPr/>
          <a:lstStyle/>
          <a:p>
            <a:fld id="{80AE25ED-097C-4BDC-A7CE-FA97BD9CA3B5}" type="slidenum">
              <a:rPr lang="da-DK" smtClean="0"/>
              <a:pPr/>
              <a:t>14</a:t>
            </a:fld>
            <a:endParaRPr lang="da-DK" dirty="0"/>
          </a:p>
        </p:txBody>
      </p:sp>
      <p:sp>
        <p:nvSpPr>
          <p:cNvPr id="2" name="Pladsholder til indhold 1"/>
          <p:cNvSpPr>
            <a:spLocks noGrp="1"/>
          </p:cNvSpPr>
          <p:nvPr>
            <p:ph idx="1"/>
          </p:nvPr>
        </p:nvSpPr>
        <p:spPr>
          <a:xfrm>
            <a:off x="702667" y="1449388"/>
            <a:ext cx="10784483" cy="4787924"/>
          </a:xfrm>
        </p:spPr>
        <p:txBody>
          <a:bodyPr/>
          <a:lstStyle/>
          <a:p>
            <a:pPr marL="0" indent="0">
              <a:buNone/>
            </a:pPr>
            <a:endParaRPr lang="da-DK" dirty="0"/>
          </a:p>
          <a:p>
            <a:pPr marL="0" indent="0">
              <a:buNone/>
            </a:pPr>
            <a:r>
              <a:rPr lang="da-DK" dirty="0" smtClean="0"/>
              <a:t>Validering </a:t>
            </a:r>
            <a:r>
              <a:rPr lang="da-DK" dirty="0"/>
              <a:t>af om forventet slutdato ligger frem i tid er forbedret</a:t>
            </a:r>
          </a:p>
          <a:p>
            <a:pPr marL="0" indent="0">
              <a:buNone/>
            </a:pPr>
            <a:r>
              <a:rPr lang="da-DK" dirty="0"/>
              <a:t>Validering af om forventet slutdato ligger frem i tiden er blevet forbedret, så det fremover er muligt, at tilbagetrække en fratrædelse eller en afslut ansættelsesforhold uden at man behøver at fjerne forventet slutdato på den periode, som efter tilbagetrækningen bliver aktiv igen.</a:t>
            </a:r>
          </a:p>
          <a:p>
            <a:pPr marL="0" indent="0">
              <a:buNone/>
            </a:pPr>
            <a:r>
              <a:rPr lang="da-DK" dirty="0"/>
              <a:t>Vær opmærksom på at såfremt en fratrædelse eller afslut ansættelsesforhold tilbagetrækkes, vil der ikke mere være en fratrædelsesdato i SLS. Det er nødvendigt, at registrere en fremadrettet forventet slutdato på ansættelsesforholdet, som så integreres til SLS.</a:t>
            </a:r>
          </a:p>
          <a:p>
            <a:pPr marL="0" indent="0">
              <a:buNone/>
            </a:pPr>
            <a:r>
              <a:rPr lang="da-DK" dirty="0"/>
              <a:t>Forbedringen betyder også, at det er muligt at fratræde en medarbejder eller afslutte et ansættelsesforhold, der står med en forældet forventet slutdato. Det kan være tilfældet fra før automatiseringen af forventet slutdato blev implementeret i marts 2023.</a:t>
            </a:r>
          </a:p>
          <a:p>
            <a:pPr marL="0" indent="0">
              <a:buNone/>
            </a:pPr>
            <a:r>
              <a:rPr lang="da-DK" dirty="0"/>
              <a:t>Det vil stadig ikke være muligt, at oprette et ansættelsesforhold med en forældet forventet slutdato eller at ændre til en forældet forventet slutdato på et ansættelsesforhold. </a:t>
            </a:r>
          </a:p>
          <a:p>
            <a:pPr marL="0" indent="0">
              <a:buNone/>
            </a:pPr>
            <a:endParaRPr lang="da-DK" dirty="0"/>
          </a:p>
        </p:txBody>
      </p:sp>
    </p:spTree>
    <p:custDataLst>
      <p:custData r:id="rId1"/>
      <p:custData r:id="rId2"/>
    </p:custDataLst>
    <p:extLst>
      <p:ext uri="{BB962C8B-B14F-4D97-AF65-F5344CB8AC3E}">
        <p14:creationId xmlns:p14="http://schemas.microsoft.com/office/powerpoint/2010/main" val="3957558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17CD0-740B-4A59-BEEB-B2D6225B7B98}"/>
              </a:ext>
            </a:extLst>
          </p:cNvPr>
          <p:cNvSpPr>
            <a:spLocks noGrp="1"/>
          </p:cNvSpPr>
          <p:nvPr>
            <p:ph type="title"/>
          </p:nvPr>
        </p:nvSpPr>
        <p:spPr>
          <a:xfrm>
            <a:off x="701675" y="509468"/>
            <a:ext cx="10785475" cy="936000"/>
          </a:xfrm>
        </p:spPr>
        <p:txBody>
          <a:bodyPr/>
          <a:lstStyle/>
          <a:p>
            <a:pPr>
              <a:lnSpc>
                <a:spcPct val="100000"/>
              </a:lnSpc>
              <a:spcBef>
                <a:spcPts val="1100"/>
              </a:spcBef>
            </a:pPr>
            <a:r>
              <a:rPr lang="da-DK" dirty="0" smtClean="0"/>
              <a:t>To </a:t>
            </a:r>
            <a:r>
              <a:rPr lang="da-DK" dirty="0"/>
              <a:t>forbedringer til automatisering af forventet slutdato</a:t>
            </a:r>
            <a:br>
              <a:rPr lang="da-DK" dirty="0"/>
            </a:br>
            <a:endParaRPr lang="da-DK" dirty="0"/>
          </a:p>
        </p:txBody>
      </p:sp>
      <p:sp>
        <p:nvSpPr>
          <p:cNvPr id="4" name="Slide Number Placeholder 3">
            <a:extLst>
              <a:ext uri="{FF2B5EF4-FFF2-40B4-BE49-F238E27FC236}">
                <a16:creationId xmlns:a16="http://schemas.microsoft.com/office/drawing/2014/main" id="{5CE72377-3210-4AA7-99C3-66CB59BB5A6B}"/>
              </a:ext>
            </a:extLst>
          </p:cNvPr>
          <p:cNvSpPr>
            <a:spLocks noGrp="1"/>
          </p:cNvSpPr>
          <p:nvPr>
            <p:ph type="sldNum" sz="quarter" idx="12"/>
          </p:nvPr>
        </p:nvSpPr>
        <p:spPr/>
        <p:txBody>
          <a:bodyPr/>
          <a:lstStyle/>
          <a:p>
            <a:fld id="{80AE25ED-097C-4BDC-A7CE-FA97BD9CA3B5}" type="slidenum">
              <a:rPr lang="da-DK" smtClean="0"/>
              <a:pPr/>
              <a:t>15</a:t>
            </a:fld>
            <a:endParaRPr lang="da-DK" dirty="0"/>
          </a:p>
        </p:txBody>
      </p:sp>
      <p:sp>
        <p:nvSpPr>
          <p:cNvPr id="2" name="Pladsholder til indhold 1"/>
          <p:cNvSpPr>
            <a:spLocks noGrp="1"/>
          </p:cNvSpPr>
          <p:nvPr>
            <p:ph idx="1"/>
          </p:nvPr>
        </p:nvSpPr>
        <p:spPr>
          <a:xfrm>
            <a:off x="702667" y="1449388"/>
            <a:ext cx="10784483" cy="4787924"/>
          </a:xfrm>
        </p:spPr>
        <p:txBody>
          <a:bodyPr/>
          <a:lstStyle/>
          <a:p>
            <a:pPr marL="0" indent="0">
              <a:buNone/>
            </a:pPr>
            <a:endParaRPr lang="da-DK" dirty="0"/>
          </a:p>
          <a:p>
            <a:pPr marL="0" indent="0">
              <a:buNone/>
            </a:pPr>
            <a:r>
              <a:rPr lang="da-DK" dirty="0"/>
              <a:t>Det sekundære ansættelsesforhold afsluttes automatisk </a:t>
            </a:r>
          </a:p>
          <a:p>
            <a:pPr marL="0" indent="0">
              <a:buNone/>
            </a:pPr>
            <a:r>
              <a:rPr lang="da-DK" dirty="0"/>
              <a:t>I de situationer hvor en medarbejder har mere end ét ansættelsesforhold (det er ca. 1,5% af alle ansatte i Statens HR), vil de ikke-primære ansættelsesforhold fremover automatisk blive afsluttet, når forventet slutdato indtræffer</a:t>
            </a:r>
            <a:r>
              <a:rPr lang="da-DK" dirty="0" smtClean="0"/>
              <a:t>. Vær opmærksom på at den automatiske afslutning af det ikke-primære ansættelsesforhold kun fungerer, hvis der ikke er fremtidige ændringer på dette. </a:t>
            </a:r>
            <a:endParaRPr lang="da-DK" dirty="0"/>
          </a:p>
          <a:p>
            <a:pPr marL="0" indent="0">
              <a:buNone/>
            </a:pPr>
            <a:r>
              <a:rPr lang="da-DK" dirty="0"/>
              <a:t>Det er desværre endnu ikke tilfældet med det primære ansættelsesforhold, da man ikke automatisk kan afslutte et primært ansættelsesforhold og lade et eller flere sekundære forblive i løsningen, hvorfor man er nødsaget til at afslutte det manuelt. Vi er i dialog med vores leverandør og Oracle omkring en kommende løsning på dette.</a:t>
            </a:r>
          </a:p>
          <a:p>
            <a:pPr marL="0" indent="0">
              <a:buNone/>
            </a:pPr>
            <a:endParaRPr lang="da-DK" dirty="0"/>
          </a:p>
        </p:txBody>
      </p:sp>
    </p:spTree>
    <p:custDataLst>
      <p:custData r:id="rId1"/>
      <p:custData r:id="rId2"/>
    </p:custDataLst>
    <p:extLst>
      <p:ext uri="{BB962C8B-B14F-4D97-AF65-F5344CB8AC3E}">
        <p14:creationId xmlns:p14="http://schemas.microsoft.com/office/powerpoint/2010/main" val="1197212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17CD0-740B-4A59-BEEB-B2D6225B7B98}"/>
              </a:ext>
            </a:extLst>
          </p:cNvPr>
          <p:cNvSpPr>
            <a:spLocks noGrp="1"/>
          </p:cNvSpPr>
          <p:nvPr>
            <p:ph type="title"/>
          </p:nvPr>
        </p:nvSpPr>
        <p:spPr>
          <a:xfrm>
            <a:off x="701675" y="509468"/>
            <a:ext cx="10785475" cy="936000"/>
          </a:xfrm>
        </p:spPr>
        <p:txBody>
          <a:bodyPr/>
          <a:lstStyle/>
          <a:p>
            <a:pPr>
              <a:lnSpc>
                <a:spcPct val="100000"/>
              </a:lnSpc>
              <a:spcBef>
                <a:spcPts val="1100"/>
              </a:spcBef>
            </a:pPr>
            <a:r>
              <a:rPr lang="da-DK" dirty="0" smtClean="0"/>
              <a:t>Ændring </a:t>
            </a:r>
            <a:r>
              <a:rPr lang="da-DK" dirty="0"/>
              <a:t>i </a:t>
            </a:r>
            <a:r>
              <a:rPr lang="da-DK" dirty="0" smtClean="0"/>
              <a:t>løsningens </a:t>
            </a:r>
            <a:r>
              <a:rPr lang="da-DK" dirty="0"/>
              <a:t>sikkerhedsmodel</a:t>
            </a:r>
            <a:br>
              <a:rPr lang="da-DK" dirty="0"/>
            </a:br>
            <a:endParaRPr lang="da-DK" dirty="0"/>
          </a:p>
        </p:txBody>
      </p:sp>
      <p:sp>
        <p:nvSpPr>
          <p:cNvPr id="4" name="Slide Number Placeholder 3">
            <a:extLst>
              <a:ext uri="{FF2B5EF4-FFF2-40B4-BE49-F238E27FC236}">
                <a16:creationId xmlns:a16="http://schemas.microsoft.com/office/drawing/2014/main" id="{5CE72377-3210-4AA7-99C3-66CB59BB5A6B}"/>
              </a:ext>
            </a:extLst>
          </p:cNvPr>
          <p:cNvSpPr>
            <a:spLocks noGrp="1"/>
          </p:cNvSpPr>
          <p:nvPr>
            <p:ph type="sldNum" sz="quarter" idx="12"/>
          </p:nvPr>
        </p:nvSpPr>
        <p:spPr/>
        <p:txBody>
          <a:bodyPr/>
          <a:lstStyle/>
          <a:p>
            <a:fld id="{80AE25ED-097C-4BDC-A7CE-FA97BD9CA3B5}" type="slidenum">
              <a:rPr lang="da-DK" smtClean="0"/>
              <a:pPr/>
              <a:t>16</a:t>
            </a:fld>
            <a:endParaRPr lang="da-DK" dirty="0"/>
          </a:p>
        </p:txBody>
      </p:sp>
      <p:sp>
        <p:nvSpPr>
          <p:cNvPr id="2" name="Pladsholder til indhold 1"/>
          <p:cNvSpPr>
            <a:spLocks noGrp="1"/>
          </p:cNvSpPr>
          <p:nvPr>
            <p:ph idx="1"/>
          </p:nvPr>
        </p:nvSpPr>
        <p:spPr/>
        <p:txBody>
          <a:bodyPr/>
          <a:lstStyle/>
          <a:p>
            <a:pPr marL="0" indent="0">
              <a:buNone/>
            </a:pPr>
            <a:r>
              <a:rPr lang="da-DK" dirty="0" smtClean="0">
                <a:sym typeface="Wingdings" panose="05000000000000000000" pitchFamily="2" charset="2"/>
              </a:rPr>
              <a:t>Adgangen </a:t>
            </a:r>
            <a:r>
              <a:rPr lang="da-DK" dirty="0">
                <a:sym typeface="Wingdings" panose="05000000000000000000" pitchFamily="2" charset="2"/>
              </a:rPr>
              <a:t>til medarbejderdata i systemet styres i dag i kraft af de roller- og ansvarsområder, der tildeles en bruger, fx en HR-medarbejder eller lokaladministrator. I dag giver disse adgang til medarbejdere og alle disses ansættelsesforhold, såfremt de har mere end ét i den givne institution, fordi sikkerheden styres på personniveau.</a:t>
            </a:r>
          </a:p>
          <a:p>
            <a:pPr marL="0" indent="0">
              <a:buNone/>
            </a:pPr>
            <a:r>
              <a:rPr lang="da-DK" dirty="0">
                <a:sym typeface="Wingdings" panose="05000000000000000000" pitchFamily="2" charset="2"/>
              </a:rPr>
              <a:t>I nogle institutioner har man valgt, at HR- eller lokaladministratorer kun har ansvarsområder til dele af en institution i form af udvalgte afdelinger. Såfremt en medarbejder har flere ansættelsesforhold, der går på tværs af de afdelinger HR- eller lokaladministratoren har adgang til, vil alle ansættelsesforhold alligevel være mulige at fremsøge og redigere.</a:t>
            </a:r>
          </a:p>
          <a:p>
            <a:pPr marL="0" indent="0">
              <a:buNone/>
            </a:pPr>
            <a:r>
              <a:rPr lang="da-DK" dirty="0">
                <a:sym typeface="Wingdings" panose="05000000000000000000" pitchFamily="2" charset="2"/>
              </a:rPr>
              <a:t>Med den nye sikkerhedsmodel vil adgangen til data blive styret via ansættelsesforholdet og ikke personen. Det betyder, at HR-medarbejderen nu kun har adgang til de ansættelsesforhold, der er placeret i de afdelinger, der hører under deres tildelte ansvarsområde.</a:t>
            </a:r>
          </a:p>
          <a:p>
            <a:pPr marL="0" indent="0">
              <a:buNone/>
            </a:pPr>
            <a:r>
              <a:rPr lang="da-DK" dirty="0">
                <a:sym typeface="Wingdings" panose="05000000000000000000" pitchFamily="2" charset="2"/>
              </a:rPr>
              <a:t>Eksempel: En medarbejder i Administrationsstyrelsen har to ansættelsesforhold – ét i afdeling X og ét i afdeling Y. HR-medarbejderen er registreret med et ansvarsområde, der kun gælder for afdeling X. I den gamle model, ville HR-medarbejderen have haft adgang til begge ansættelsesforhold, men fremadrettet vil HR-medarbejderen kun have adgang til ansættelsesforholdet i afdeling X.</a:t>
            </a:r>
          </a:p>
          <a:p>
            <a:pPr marL="0" indent="0">
              <a:buNone/>
            </a:pPr>
            <a:r>
              <a:rPr lang="da-DK" dirty="0">
                <a:sym typeface="Wingdings" panose="05000000000000000000" pitchFamily="2" charset="2"/>
              </a:rPr>
              <a:t>Ændringen vil også håndtere problemstillinger identificeret i forbindelse med ressortændringer, der i sjældne tilfælde gav udfordringer med adgang til data.</a:t>
            </a:r>
          </a:p>
          <a:p>
            <a:pPr marL="0" indent="0">
              <a:buNone/>
            </a:pPr>
            <a:endParaRPr lang="da-DK" dirty="0" smtClean="0">
              <a:sym typeface="Wingdings" panose="05000000000000000000" pitchFamily="2" charset="2"/>
            </a:endParaRPr>
          </a:p>
        </p:txBody>
      </p:sp>
    </p:spTree>
    <p:custDataLst>
      <p:custData r:id="rId1"/>
      <p:custData r:id="rId2"/>
    </p:custDataLst>
    <p:extLst>
      <p:ext uri="{BB962C8B-B14F-4D97-AF65-F5344CB8AC3E}">
        <p14:creationId xmlns:p14="http://schemas.microsoft.com/office/powerpoint/2010/main" val="3455480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80AE25ED-097C-4BDC-A7CE-FA97BD9CA3B5}" type="slidenum">
              <a:rPr lang="da-DK" smtClean="0"/>
              <a:pPr/>
              <a:t>17</a:t>
            </a:fld>
            <a:endParaRPr lang="da-DK" dirty="0"/>
          </a:p>
        </p:txBody>
      </p:sp>
      <p:sp>
        <p:nvSpPr>
          <p:cNvPr id="5" name="Rektangel 4"/>
          <p:cNvSpPr/>
          <p:nvPr/>
        </p:nvSpPr>
        <p:spPr bwMode="auto">
          <a:xfrm>
            <a:off x="3209782" y="3176972"/>
            <a:ext cx="864096" cy="504056"/>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100" b="0" i="0" u="none" strike="noStrike" cap="none" normalizeH="0" baseline="0" dirty="0" smtClean="0">
                <a:ln>
                  <a:noFill/>
                </a:ln>
                <a:effectLst/>
                <a:latin typeface="Arial" charset="0"/>
              </a:rPr>
              <a:t>Afdeling B</a:t>
            </a:r>
            <a:endParaRPr kumimoji="0" lang="da-DK" sz="2000" b="0" i="0" u="none" strike="noStrike" cap="none" normalizeH="0" baseline="0" dirty="0" smtClean="0">
              <a:ln>
                <a:noFill/>
              </a:ln>
              <a:effectLst/>
              <a:latin typeface="Arial" charset="0"/>
            </a:endParaRPr>
          </a:p>
        </p:txBody>
      </p:sp>
      <p:sp>
        <p:nvSpPr>
          <p:cNvPr id="6" name="Rektangel 5"/>
          <p:cNvSpPr/>
          <p:nvPr/>
        </p:nvSpPr>
        <p:spPr bwMode="auto">
          <a:xfrm>
            <a:off x="2561710" y="4041068"/>
            <a:ext cx="864096" cy="504056"/>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100" b="0" i="0" u="none" strike="noStrike" cap="none" normalizeH="0" baseline="0" dirty="0" smtClean="0">
                <a:ln>
                  <a:noFill/>
                </a:ln>
                <a:effectLst/>
                <a:latin typeface="Arial" charset="0"/>
              </a:rPr>
              <a:t>Afdeling C</a:t>
            </a:r>
            <a:endParaRPr kumimoji="0" lang="da-DK" sz="2000" b="0" i="0" u="none" strike="noStrike" cap="none" normalizeH="0" baseline="0" dirty="0" smtClean="0">
              <a:ln>
                <a:noFill/>
              </a:ln>
              <a:effectLst/>
              <a:latin typeface="Arial" charset="0"/>
            </a:endParaRPr>
          </a:p>
        </p:txBody>
      </p:sp>
      <p:sp>
        <p:nvSpPr>
          <p:cNvPr id="7" name="Rektangel 6"/>
          <p:cNvSpPr/>
          <p:nvPr/>
        </p:nvSpPr>
        <p:spPr bwMode="auto">
          <a:xfrm>
            <a:off x="3857854" y="4041068"/>
            <a:ext cx="864096" cy="504056"/>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100" b="0" i="0" u="none" strike="noStrike" cap="none" normalizeH="0" baseline="0" dirty="0" smtClean="0">
                <a:ln>
                  <a:noFill/>
                </a:ln>
                <a:effectLst/>
                <a:latin typeface="Arial" charset="0"/>
              </a:rPr>
              <a:t>Afdeling E</a:t>
            </a:r>
            <a:endParaRPr kumimoji="0" lang="da-DK" sz="2000" b="0" i="0" u="none" strike="noStrike" cap="none" normalizeH="0" baseline="0" dirty="0" smtClean="0">
              <a:ln>
                <a:noFill/>
              </a:ln>
              <a:effectLst/>
              <a:latin typeface="Arial" charset="0"/>
            </a:endParaRPr>
          </a:p>
        </p:txBody>
      </p:sp>
      <p:sp>
        <p:nvSpPr>
          <p:cNvPr id="8" name="Rektangel 7"/>
          <p:cNvSpPr/>
          <p:nvPr/>
        </p:nvSpPr>
        <p:spPr bwMode="auto">
          <a:xfrm>
            <a:off x="2561710" y="4833156"/>
            <a:ext cx="864096" cy="504056"/>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100" b="0" i="0" u="none" strike="noStrike" cap="none" normalizeH="0" baseline="0" dirty="0" smtClean="0">
                <a:ln>
                  <a:noFill/>
                </a:ln>
                <a:effectLst/>
                <a:latin typeface="Arial" charset="0"/>
              </a:rPr>
              <a:t>Afdeling D</a:t>
            </a:r>
            <a:endParaRPr kumimoji="0" lang="da-DK" sz="2000" b="0" i="0" u="none" strike="noStrike" cap="none" normalizeH="0" baseline="0" dirty="0" smtClean="0">
              <a:ln>
                <a:noFill/>
              </a:ln>
              <a:effectLst/>
              <a:latin typeface="Arial" charset="0"/>
            </a:endParaRPr>
          </a:p>
        </p:txBody>
      </p:sp>
      <p:sp>
        <p:nvSpPr>
          <p:cNvPr id="9" name="Rektangel 8"/>
          <p:cNvSpPr/>
          <p:nvPr/>
        </p:nvSpPr>
        <p:spPr bwMode="auto">
          <a:xfrm>
            <a:off x="3857854" y="4833156"/>
            <a:ext cx="864096" cy="504056"/>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100" b="0" i="0" u="none" strike="noStrike" cap="none" normalizeH="0" baseline="0" dirty="0" smtClean="0">
                <a:ln>
                  <a:noFill/>
                </a:ln>
                <a:effectLst/>
                <a:latin typeface="Arial" charset="0"/>
              </a:rPr>
              <a:t>Afdeling F</a:t>
            </a:r>
            <a:endParaRPr kumimoji="0" lang="da-DK" sz="2000" b="0" i="0" u="none" strike="noStrike" cap="none" normalizeH="0" baseline="0" dirty="0" smtClean="0">
              <a:ln>
                <a:noFill/>
              </a:ln>
              <a:effectLst/>
              <a:latin typeface="Arial" charset="0"/>
            </a:endParaRPr>
          </a:p>
        </p:txBody>
      </p:sp>
      <p:cxnSp>
        <p:nvCxnSpPr>
          <p:cNvPr id="11" name="Lige pilforbindelse 10"/>
          <p:cNvCxnSpPr>
            <a:stCxn id="6" idx="0"/>
            <a:endCxn id="5" idx="2"/>
          </p:cNvCxnSpPr>
          <p:nvPr/>
        </p:nvCxnSpPr>
        <p:spPr bwMode="auto">
          <a:xfrm flipV="1">
            <a:off x="2993758" y="3681028"/>
            <a:ext cx="648072" cy="360040"/>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Lige pilforbindelse 12"/>
          <p:cNvCxnSpPr>
            <a:stCxn id="7" idx="0"/>
            <a:endCxn id="5" idx="2"/>
          </p:cNvCxnSpPr>
          <p:nvPr/>
        </p:nvCxnSpPr>
        <p:spPr bwMode="auto">
          <a:xfrm flipH="1" flipV="1">
            <a:off x="3641830" y="3681028"/>
            <a:ext cx="648072" cy="360040"/>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Lige pilforbindelse 14"/>
          <p:cNvCxnSpPr>
            <a:stCxn id="9" idx="0"/>
            <a:endCxn id="7" idx="2"/>
          </p:cNvCxnSpPr>
          <p:nvPr/>
        </p:nvCxnSpPr>
        <p:spPr bwMode="auto">
          <a:xfrm flipV="1">
            <a:off x="4289902" y="4545124"/>
            <a:ext cx="0" cy="288032"/>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Lige pilforbindelse 16"/>
          <p:cNvCxnSpPr>
            <a:stCxn id="8" idx="0"/>
            <a:endCxn id="6" idx="2"/>
          </p:cNvCxnSpPr>
          <p:nvPr/>
        </p:nvCxnSpPr>
        <p:spPr bwMode="auto">
          <a:xfrm flipV="1">
            <a:off x="2993758" y="4545124"/>
            <a:ext cx="0" cy="288032"/>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ktangel 17"/>
          <p:cNvSpPr/>
          <p:nvPr/>
        </p:nvSpPr>
        <p:spPr bwMode="auto">
          <a:xfrm>
            <a:off x="5009982" y="2168860"/>
            <a:ext cx="864096" cy="504056"/>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100" b="0" i="0" u="none" strike="noStrike" cap="none" normalizeH="0" baseline="0" dirty="0" smtClean="0">
                <a:ln>
                  <a:noFill/>
                </a:ln>
                <a:effectLst/>
                <a:latin typeface="Arial" charset="0"/>
              </a:rPr>
              <a:t>Afdeling A</a:t>
            </a:r>
            <a:endParaRPr kumimoji="0" lang="da-DK" sz="2000" b="0" i="0" u="none" strike="noStrike" cap="none" normalizeH="0" baseline="0" dirty="0" smtClean="0">
              <a:ln>
                <a:noFill/>
              </a:ln>
              <a:effectLst/>
              <a:latin typeface="Arial" charset="0"/>
            </a:endParaRPr>
          </a:p>
        </p:txBody>
      </p:sp>
      <p:cxnSp>
        <p:nvCxnSpPr>
          <p:cNvPr id="20" name="Lige pilforbindelse 19"/>
          <p:cNvCxnSpPr>
            <a:stCxn id="5" idx="0"/>
            <a:endCxn id="18" idx="2"/>
          </p:cNvCxnSpPr>
          <p:nvPr/>
        </p:nvCxnSpPr>
        <p:spPr bwMode="auto">
          <a:xfrm flipV="1">
            <a:off x="3641830" y="2672916"/>
            <a:ext cx="1800200" cy="504056"/>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ktangel 20"/>
          <p:cNvSpPr/>
          <p:nvPr/>
        </p:nvSpPr>
        <p:spPr bwMode="auto">
          <a:xfrm>
            <a:off x="6738174" y="3172709"/>
            <a:ext cx="864096" cy="504056"/>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100" b="0" i="0" u="none" strike="noStrike" cap="none" normalizeH="0" baseline="0" dirty="0" smtClean="0">
                <a:ln>
                  <a:noFill/>
                </a:ln>
                <a:effectLst/>
                <a:latin typeface="Arial" charset="0"/>
              </a:rPr>
              <a:t>Afdeling G</a:t>
            </a:r>
            <a:endParaRPr kumimoji="0" lang="da-DK" sz="2000" b="0" i="0" u="none" strike="noStrike" cap="none" normalizeH="0" baseline="0" dirty="0" smtClean="0">
              <a:ln>
                <a:noFill/>
              </a:ln>
              <a:effectLst/>
              <a:latin typeface="Arial" charset="0"/>
            </a:endParaRPr>
          </a:p>
        </p:txBody>
      </p:sp>
      <p:cxnSp>
        <p:nvCxnSpPr>
          <p:cNvPr id="23" name="Lige pilforbindelse 22"/>
          <p:cNvCxnSpPr>
            <a:stCxn id="21" idx="0"/>
            <a:endCxn id="18" idx="2"/>
          </p:cNvCxnSpPr>
          <p:nvPr/>
        </p:nvCxnSpPr>
        <p:spPr bwMode="auto">
          <a:xfrm flipH="1" flipV="1">
            <a:off x="5442030" y="2672916"/>
            <a:ext cx="1728192" cy="499793"/>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ktangel 23"/>
          <p:cNvSpPr/>
          <p:nvPr/>
        </p:nvSpPr>
        <p:spPr bwMode="auto">
          <a:xfrm>
            <a:off x="6162110" y="4041068"/>
            <a:ext cx="864096" cy="504056"/>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100" b="0" i="0" u="none" strike="noStrike" cap="none" normalizeH="0" baseline="0" dirty="0" smtClean="0">
                <a:ln>
                  <a:noFill/>
                </a:ln>
                <a:effectLst/>
                <a:latin typeface="Arial" charset="0"/>
              </a:rPr>
              <a:t>Afdeling H</a:t>
            </a:r>
            <a:endParaRPr kumimoji="0" lang="da-DK" sz="2000" b="0" i="0" u="none" strike="noStrike" cap="none" normalizeH="0" baseline="0" dirty="0" smtClean="0">
              <a:ln>
                <a:noFill/>
              </a:ln>
              <a:effectLst/>
              <a:latin typeface="Arial" charset="0"/>
            </a:endParaRPr>
          </a:p>
        </p:txBody>
      </p:sp>
      <p:sp>
        <p:nvSpPr>
          <p:cNvPr id="25" name="Rektangel 24"/>
          <p:cNvSpPr/>
          <p:nvPr/>
        </p:nvSpPr>
        <p:spPr bwMode="auto">
          <a:xfrm>
            <a:off x="7458254" y="4041068"/>
            <a:ext cx="864096" cy="504056"/>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100" b="0" i="0" u="none" strike="noStrike" cap="none" normalizeH="0" baseline="0" dirty="0" smtClean="0">
                <a:ln>
                  <a:noFill/>
                </a:ln>
                <a:effectLst/>
                <a:latin typeface="Arial" charset="0"/>
              </a:rPr>
              <a:t>Afdeling J</a:t>
            </a:r>
            <a:endParaRPr kumimoji="0" lang="da-DK" sz="2000" b="0" i="0" u="none" strike="noStrike" cap="none" normalizeH="0" baseline="0" dirty="0" smtClean="0">
              <a:ln>
                <a:noFill/>
              </a:ln>
              <a:effectLst/>
              <a:latin typeface="Arial" charset="0"/>
            </a:endParaRPr>
          </a:p>
        </p:txBody>
      </p:sp>
      <p:sp>
        <p:nvSpPr>
          <p:cNvPr id="26" name="Rektangel 25"/>
          <p:cNvSpPr/>
          <p:nvPr/>
        </p:nvSpPr>
        <p:spPr bwMode="auto">
          <a:xfrm>
            <a:off x="6162110" y="4833156"/>
            <a:ext cx="864096" cy="504056"/>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100" b="0" i="0" u="none" strike="noStrike" cap="none" normalizeH="0" baseline="0" dirty="0" smtClean="0">
                <a:ln>
                  <a:noFill/>
                </a:ln>
                <a:effectLst/>
                <a:latin typeface="Arial" charset="0"/>
              </a:rPr>
              <a:t>Afdeling I</a:t>
            </a:r>
            <a:endParaRPr kumimoji="0" lang="da-DK" sz="2000" b="0" i="0" u="none" strike="noStrike" cap="none" normalizeH="0" baseline="0" dirty="0" smtClean="0">
              <a:ln>
                <a:noFill/>
              </a:ln>
              <a:effectLst/>
              <a:latin typeface="Arial" charset="0"/>
            </a:endParaRPr>
          </a:p>
        </p:txBody>
      </p:sp>
      <p:sp>
        <p:nvSpPr>
          <p:cNvPr id="27" name="Rektangel 26"/>
          <p:cNvSpPr/>
          <p:nvPr/>
        </p:nvSpPr>
        <p:spPr bwMode="auto">
          <a:xfrm>
            <a:off x="7464152" y="4833156"/>
            <a:ext cx="864096" cy="504056"/>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100" b="0" i="0" u="none" strike="noStrike" cap="none" normalizeH="0" baseline="0" dirty="0" smtClean="0">
                <a:ln>
                  <a:noFill/>
                </a:ln>
                <a:effectLst/>
                <a:latin typeface="Arial" charset="0"/>
              </a:rPr>
              <a:t>Afdeling K</a:t>
            </a:r>
            <a:endParaRPr kumimoji="0" lang="da-DK" sz="2000" b="0" i="0" u="none" strike="noStrike" cap="none" normalizeH="0" baseline="0" dirty="0" smtClean="0">
              <a:ln>
                <a:noFill/>
              </a:ln>
              <a:effectLst/>
              <a:latin typeface="Arial" charset="0"/>
            </a:endParaRPr>
          </a:p>
        </p:txBody>
      </p:sp>
      <p:cxnSp>
        <p:nvCxnSpPr>
          <p:cNvPr id="29" name="Lige pilforbindelse 28"/>
          <p:cNvCxnSpPr>
            <a:stCxn id="24" idx="0"/>
            <a:endCxn id="21" idx="2"/>
          </p:cNvCxnSpPr>
          <p:nvPr/>
        </p:nvCxnSpPr>
        <p:spPr bwMode="auto">
          <a:xfrm flipV="1">
            <a:off x="6594158" y="3676765"/>
            <a:ext cx="576064" cy="364303"/>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Lige pilforbindelse 30"/>
          <p:cNvCxnSpPr>
            <a:stCxn id="25" idx="0"/>
            <a:endCxn id="21" idx="2"/>
          </p:cNvCxnSpPr>
          <p:nvPr/>
        </p:nvCxnSpPr>
        <p:spPr bwMode="auto">
          <a:xfrm flipH="1" flipV="1">
            <a:off x="7170222" y="3676765"/>
            <a:ext cx="720080" cy="364303"/>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Lige pilforbindelse 32"/>
          <p:cNvCxnSpPr>
            <a:stCxn id="26" idx="0"/>
            <a:endCxn id="24" idx="2"/>
          </p:cNvCxnSpPr>
          <p:nvPr/>
        </p:nvCxnSpPr>
        <p:spPr bwMode="auto">
          <a:xfrm flipV="1">
            <a:off x="6594158" y="4545124"/>
            <a:ext cx="0" cy="288032"/>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Lige pilforbindelse 34"/>
          <p:cNvCxnSpPr>
            <a:stCxn id="27" idx="0"/>
            <a:endCxn id="25" idx="2"/>
          </p:cNvCxnSpPr>
          <p:nvPr/>
        </p:nvCxnSpPr>
        <p:spPr bwMode="auto">
          <a:xfrm flipH="1" flipV="1">
            <a:off x="7890302" y="4545124"/>
            <a:ext cx="5898" cy="288032"/>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Afrundet rektangel 35"/>
          <p:cNvSpPr/>
          <p:nvPr/>
        </p:nvSpPr>
        <p:spPr bwMode="auto">
          <a:xfrm>
            <a:off x="4721950" y="872716"/>
            <a:ext cx="1368152" cy="936104"/>
          </a:xfrm>
          <a:prstGeom prst="roundRect">
            <a:avLst/>
          </a:prstGeom>
          <a:solidFill>
            <a:schemeClr val="bg1"/>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200" b="0" i="0" u="none" strike="noStrike" cap="none" normalizeH="0" baseline="0" dirty="0" smtClean="0">
                <a:ln>
                  <a:noFill/>
                </a:ln>
                <a:effectLst/>
                <a:latin typeface="Arial" charset="0"/>
              </a:rPr>
              <a:t>Juridisk enhed</a:t>
            </a:r>
            <a:endParaRPr kumimoji="0" lang="da-DK" sz="2000" b="0" i="0" u="none" strike="noStrike" cap="none" normalizeH="0" baseline="0" dirty="0" smtClean="0">
              <a:ln>
                <a:noFill/>
              </a:ln>
              <a:effectLst/>
              <a:latin typeface="Arial" charset="0"/>
            </a:endParaRPr>
          </a:p>
        </p:txBody>
      </p:sp>
      <p:sp>
        <p:nvSpPr>
          <p:cNvPr id="38" name="Ellipse 37"/>
          <p:cNvSpPr/>
          <p:nvPr/>
        </p:nvSpPr>
        <p:spPr bwMode="auto">
          <a:xfrm>
            <a:off x="2633718" y="1160748"/>
            <a:ext cx="1800200" cy="1368152"/>
          </a:xfrm>
          <a:prstGeom prst="ellipse">
            <a:avLst/>
          </a:prstGeom>
          <a:solidFill>
            <a:schemeClr val="bg1"/>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400" b="1" i="0" u="none" strike="noStrike" cap="none" normalizeH="0" baseline="0" dirty="0" smtClean="0">
                <a:ln>
                  <a:noFill/>
                </a:ln>
                <a:effectLst/>
                <a:latin typeface="Arial" charset="0"/>
              </a:rPr>
              <a:t>HR 1</a:t>
            </a:r>
            <a:r>
              <a:rPr kumimoji="0" lang="da-DK" sz="1400" b="0" i="0" u="none" strike="noStrike" cap="none" normalizeH="0" baseline="0" dirty="0" smtClean="0">
                <a:ln>
                  <a:noFill/>
                </a:ln>
                <a:effectLst/>
                <a:latin typeface="Arial" charset="0"/>
              </a:rPr>
              <a:t/>
            </a:r>
            <a:br>
              <a:rPr kumimoji="0" lang="da-DK" sz="1400" b="0" i="0" u="none" strike="noStrike" cap="none" normalizeH="0" baseline="0" dirty="0" smtClean="0">
                <a:ln>
                  <a:noFill/>
                </a:ln>
                <a:effectLst/>
                <a:latin typeface="Arial" charset="0"/>
              </a:rPr>
            </a:br>
            <a:r>
              <a:rPr kumimoji="0" lang="da-DK" sz="1050" b="1" i="0" u="none" strike="noStrike" cap="none" normalizeH="0" baseline="0" dirty="0" smtClean="0">
                <a:ln>
                  <a:noFill/>
                </a:ln>
                <a:effectLst/>
                <a:latin typeface="Arial" charset="0"/>
              </a:rPr>
              <a:t>Ansvarsområde</a:t>
            </a:r>
            <a:r>
              <a:rPr kumimoji="0" lang="da-DK" sz="1050" b="0" i="0" u="none" strike="noStrike" cap="none" normalizeH="0" baseline="0" dirty="0" smtClean="0">
                <a:ln>
                  <a:noFill/>
                </a:ln>
                <a:effectLst/>
                <a:latin typeface="Arial" charset="0"/>
              </a:rPr>
              <a:t>: Alle</a:t>
            </a:r>
            <a:r>
              <a:rPr kumimoji="0" lang="da-DK" sz="1050" b="0" i="0" u="none" strike="noStrike" cap="none" normalizeH="0" dirty="0" smtClean="0">
                <a:ln>
                  <a:noFill/>
                </a:ln>
                <a:effectLst/>
                <a:latin typeface="Arial" charset="0"/>
              </a:rPr>
              <a:t> afdelinger</a:t>
            </a:r>
            <a:endParaRPr kumimoji="0" lang="da-DK" sz="1600" b="0" i="0" u="none" strike="noStrike" cap="none" normalizeH="0" baseline="0" dirty="0" smtClean="0">
              <a:ln>
                <a:noFill/>
              </a:ln>
              <a:effectLst/>
              <a:latin typeface="Arial" charset="0"/>
            </a:endParaRPr>
          </a:p>
        </p:txBody>
      </p:sp>
      <p:sp>
        <p:nvSpPr>
          <p:cNvPr id="62" name="Ellipse 61"/>
          <p:cNvSpPr/>
          <p:nvPr/>
        </p:nvSpPr>
        <p:spPr bwMode="auto">
          <a:xfrm>
            <a:off x="6378134" y="1196752"/>
            <a:ext cx="1800200" cy="1368152"/>
          </a:xfrm>
          <a:prstGeom prst="ellipse">
            <a:avLst/>
          </a:prstGeom>
          <a:solidFill>
            <a:schemeClr val="bg1"/>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400" b="1" i="0" u="none" strike="noStrike" cap="none" normalizeH="0" baseline="0" dirty="0" smtClean="0">
                <a:ln>
                  <a:noFill/>
                </a:ln>
                <a:effectLst/>
                <a:latin typeface="Arial" charset="0"/>
              </a:rPr>
              <a:t>HR 2</a:t>
            </a:r>
            <a:r>
              <a:rPr kumimoji="0" lang="da-DK" sz="1400" b="0" i="0" u="none" strike="noStrike" cap="none" normalizeH="0" baseline="0" dirty="0" smtClean="0">
                <a:ln>
                  <a:noFill/>
                </a:ln>
                <a:effectLst/>
                <a:latin typeface="Arial" charset="0"/>
              </a:rPr>
              <a:t/>
            </a:r>
            <a:br>
              <a:rPr kumimoji="0" lang="da-DK" sz="1400" b="0" i="0" u="none" strike="noStrike" cap="none" normalizeH="0" baseline="0" dirty="0" smtClean="0">
                <a:ln>
                  <a:noFill/>
                </a:ln>
                <a:effectLst/>
                <a:latin typeface="Arial" charset="0"/>
              </a:rPr>
            </a:br>
            <a:r>
              <a:rPr kumimoji="0" lang="da-DK" sz="1050" b="1" i="0" u="none" strike="noStrike" cap="none" normalizeH="0" baseline="0" dirty="0" smtClean="0">
                <a:ln>
                  <a:noFill/>
                </a:ln>
                <a:effectLst/>
                <a:latin typeface="Arial" charset="0"/>
              </a:rPr>
              <a:t>Ansvarsområde</a:t>
            </a:r>
            <a:r>
              <a:rPr kumimoji="0" lang="da-DK" sz="1050" b="0" i="0" u="none" strike="noStrike" cap="none" normalizeH="0" baseline="0" dirty="0" smtClean="0">
                <a:ln>
                  <a:noFill/>
                </a:ln>
                <a:effectLst/>
                <a:latin typeface="Arial" charset="0"/>
              </a:rPr>
              <a:t>: Fra</a:t>
            </a:r>
            <a:r>
              <a:rPr kumimoji="0" lang="da-DK" sz="1050" b="0" i="0" u="none" strike="noStrike" cap="none" normalizeH="0" dirty="0" smtClean="0">
                <a:ln>
                  <a:noFill/>
                </a:ln>
                <a:effectLst/>
                <a:latin typeface="Arial" charset="0"/>
              </a:rPr>
              <a:t> afdeling G og ned</a:t>
            </a:r>
            <a:endParaRPr kumimoji="0" lang="da-DK" sz="1600" b="0" i="0" u="none" strike="noStrike" cap="none" normalizeH="0" baseline="0" dirty="0" smtClean="0">
              <a:ln>
                <a:noFill/>
              </a:ln>
              <a:effectLst/>
              <a:latin typeface="Arial" charset="0"/>
            </a:endParaRPr>
          </a:p>
        </p:txBody>
      </p:sp>
      <p:sp>
        <p:nvSpPr>
          <p:cNvPr id="63" name="Ellipse 62"/>
          <p:cNvSpPr/>
          <p:nvPr/>
        </p:nvSpPr>
        <p:spPr bwMode="auto">
          <a:xfrm>
            <a:off x="479376" y="4653136"/>
            <a:ext cx="1218238" cy="864096"/>
          </a:xfrm>
          <a:prstGeom prst="ellipse">
            <a:avLst/>
          </a:prstGeom>
          <a:solidFill>
            <a:schemeClr val="bg1"/>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900" b="0" i="0" u="none" strike="noStrike" cap="none" normalizeH="0" baseline="0" dirty="0" smtClean="0">
                <a:ln>
                  <a:noFill/>
                </a:ln>
                <a:effectLst/>
                <a:latin typeface="Arial" charset="0"/>
              </a:rPr>
              <a:t>Søren</a:t>
            </a:r>
            <a:r>
              <a:rPr kumimoji="0" lang="da-DK" sz="900" b="0" i="0" u="none" strike="noStrike" cap="none" normalizeH="0" dirty="0" smtClean="0">
                <a:ln>
                  <a:noFill/>
                </a:ln>
                <a:effectLst/>
                <a:latin typeface="Arial" charset="0"/>
              </a:rPr>
              <a:t> Petersen ansættelse 1</a:t>
            </a:r>
            <a:endParaRPr kumimoji="0" lang="da-DK" sz="1200" b="0" i="0" u="none" strike="noStrike" cap="none" normalizeH="0" baseline="0" dirty="0" smtClean="0">
              <a:ln>
                <a:noFill/>
              </a:ln>
              <a:effectLst/>
              <a:latin typeface="Arial" charset="0"/>
            </a:endParaRPr>
          </a:p>
        </p:txBody>
      </p:sp>
      <p:sp>
        <p:nvSpPr>
          <p:cNvPr id="64" name="Ellipse 63"/>
          <p:cNvSpPr/>
          <p:nvPr/>
        </p:nvSpPr>
        <p:spPr bwMode="auto">
          <a:xfrm>
            <a:off x="9137674" y="4619826"/>
            <a:ext cx="1218238" cy="864096"/>
          </a:xfrm>
          <a:prstGeom prst="ellipse">
            <a:avLst/>
          </a:prstGeom>
          <a:solidFill>
            <a:schemeClr val="bg1"/>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900" b="0" i="0" u="none" strike="noStrike" cap="none" normalizeH="0" baseline="0" dirty="0" smtClean="0">
                <a:ln>
                  <a:noFill/>
                </a:ln>
                <a:effectLst/>
                <a:latin typeface="Arial" charset="0"/>
              </a:rPr>
              <a:t>Søren</a:t>
            </a:r>
            <a:r>
              <a:rPr kumimoji="0" lang="da-DK" sz="900" b="0" i="0" u="none" strike="noStrike" cap="none" normalizeH="0" dirty="0" smtClean="0">
                <a:ln>
                  <a:noFill/>
                </a:ln>
                <a:effectLst/>
                <a:latin typeface="Arial" charset="0"/>
              </a:rPr>
              <a:t> Petersen ansættelse 2</a:t>
            </a:r>
            <a:endParaRPr kumimoji="0" lang="da-DK" sz="1200" b="0" i="0" u="none" strike="noStrike" cap="none" normalizeH="0" baseline="0" dirty="0" smtClean="0">
              <a:ln>
                <a:noFill/>
              </a:ln>
              <a:effectLst/>
              <a:latin typeface="Arial" charset="0"/>
            </a:endParaRPr>
          </a:p>
        </p:txBody>
      </p:sp>
      <p:cxnSp>
        <p:nvCxnSpPr>
          <p:cNvPr id="66" name="Lige pilforbindelse 65"/>
          <p:cNvCxnSpPr/>
          <p:nvPr/>
        </p:nvCxnSpPr>
        <p:spPr bwMode="auto">
          <a:xfrm>
            <a:off x="1755206" y="5085184"/>
            <a:ext cx="773449" cy="0"/>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Tekstfelt 66"/>
          <p:cNvSpPr txBox="1"/>
          <p:nvPr/>
        </p:nvSpPr>
        <p:spPr>
          <a:xfrm>
            <a:off x="1900318" y="5178770"/>
            <a:ext cx="533191" cy="161583"/>
          </a:xfrm>
          <a:prstGeom prst="rect">
            <a:avLst/>
          </a:prstGeom>
          <a:noFill/>
        </p:spPr>
        <p:txBody>
          <a:bodyPr wrap="square" lIns="0" tIns="0" rIns="0" bIns="0" rtlCol="0">
            <a:spAutoFit/>
          </a:bodyPr>
          <a:lstStyle/>
          <a:p>
            <a:pPr>
              <a:lnSpc>
                <a:spcPct val="100000"/>
              </a:lnSpc>
              <a:spcBef>
                <a:spcPts val="1100"/>
              </a:spcBef>
            </a:pPr>
            <a:r>
              <a:rPr lang="da-DK" sz="1050" dirty="0" smtClean="0"/>
              <a:t>Ansat i</a:t>
            </a:r>
          </a:p>
        </p:txBody>
      </p:sp>
      <p:sp>
        <p:nvSpPr>
          <p:cNvPr id="68" name="Tekstfelt 67"/>
          <p:cNvSpPr txBox="1"/>
          <p:nvPr/>
        </p:nvSpPr>
        <p:spPr>
          <a:xfrm>
            <a:off x="8466366" y="5169587"/>
            <a:ext cx="533191" cy="161583"/>
          </a:xfrm>
          <a:prstGeom prst="rect">
            <a:avLst/>
          </a:prstGeom>
          <a:noFill/>
        </p:spPr>
        <p:txBody>
          <a:bodyPr wrap="square" lIns="0" tIns="0" rIns="0" bIns="0" rtlCol="0">
            <a:spAutoFit/>
          </a:bodyPr>
          <a:lstStyle/>
          <a:p>
            <a:pPr>
              <a:lnSpc>
                <a:spcPct val="100000"/>
              </a:lnSpc>
              <a:spcBef>
                <a:spcPts val="1100"/>
              </a:spcBef>
            </a:pPr>
            <a:r>
              <a:rPr lang="da-DK" sz="1050" dirty="0" smtClean="0"/>
              <a:t>Ansat i</a:t>
            </a:r>
          </a:p>
        </p:txBody>
      </p:sp>
      <p:cxnSp>
        <p:nvCxnSpPr>
          <p:cNvPr id="70" name="Lige pilforbindelse 69"/>
          <p:cNvCxnSpPr/>
          <p:nvPr/>
        </p:nvCxnSpPr>
        <p:spPr bwMode="auto">
          <a:xfrm flipH="1">
            <a:off x="8372921" y="5085184"/>
            <a:ext cx="720080" cy="0"/>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Tekstfelt 73"/>
          <p:cNvSpPr txBox="1"/>
          <p:nvPr/>
        </p:nvSpPr>
        <p:spPr>
          <a:xfrm>
            <a:off x="9093001" y="260648"/>
            <a:ext cx="2979663" cy="2903359"/>
          </a:xfrm>
          <a:prstGeom prst="rect">
            <a:avLst/>
          </a:prstGeom>
          <a:solidFill>
            <a:schemeClr val="bg1">
              <a:lumMod val="85000"/>
            </a:schemeClr>
          </a:solidFill>
          <a:ln w="19050">
            <a:solidFill>
              <a:schemeClr val="tx1"/>
            </a:solidFill>
          </a:ln>
        </p:spPr>
        <p:txBody>
          <a:bodyPr wrap="square" lIns="0" tIns="0" rIns="0" bIns="0" rtlCol="0">
            <a:spAutoFit/>
          </a:bodyPr>
          <a:lstStyle/>
          <a:p>
            <a:pPr marL="36000">
              <a:lnSpc>
                <a:spcPct val="100000"/>
              </a:lnSpc>
              <a:spcBef>
                <a:spcPts val="1100"/>
              </a:spcBef>
            </a:pPr>
            <a:r>
              <a:rPr lang="da-DK" sz="2000" b="1" dirty="0" smtClean="0"/>
              <a:t>Før </a:t>
            </a:r>
            <a:r>
              <a:rPr lang="da-DK" sz="2000" b="1" dirty="0" err="1" smtClean="0"/>
              <a:t>release</a:t>
            </a:r>
            <a:r>
              <a:rPr lang="da-DK" sz="2000" b="1" dirty="0" smtClean="0"/>
              <a:t> 23B-M3</a:t>
            </a:r>
            <a:r>
              <a:rPr lang="da-DK" sz="2000" dirty="0" smtClean="0"/>
              <a:t>:</a:t>
            </a:r>
          </a:p>
          <a:p>
            <a:pPr marL="321750" indent="-285750">
              <a:lnSpc>
                <a:spcPct val="100000"/>
              </a:lnSpc>
              <a:spcBef>
                <a:spcPts val="1100"/>
              </a:spcBef>
              <a:buFont typeface="Arial" panose="020B0604020202020204" pitchFamily="34" charset="0"/>
              <a:buChar char="•"/>
            </a:pPr>
            <a:r>
              <a:rPr lang="da-DK" sz="1600" dirty="0" smtClean="0"/>
              <a:t>Både HR 1 og HR 2 kunne se </a:t>
            </a:r>
            <a:r>
              <a:rPr lang="da-DK" sz="1600" i="1" dirty="0" smtClean="0"/>
              <a:t>begge</a:t>
            </a:r>
            <a:r>
              <a:rPr lang="da-DK" sz="1600" dirty="0" smtClean="0"/>
              <a:t> Søren Petersens ansættelser.</a:t>
            </a:r>
          </a:p>
          <a:p>
            <a:pPr marL="36000">
              <a:lnSpc>
                <a:spcPct val="100000"/>
              </a:lnSpc>
              <a:spcBef>
                <a:spcPts val="1100"/>
              </a:spcBef>
            </a:pPr>
            <a:r>
              <a:rPr lang="da-DK" sz="2000" b="1" dirty="0" smtClean="0"/>
              <a:t>Efter </a:t>
            </a:r>
            <a:r>
              <a:rPr lang="da-DK" sz="2000" b="1" dirty="0" err="1" smtClean="0"/>
              <a:t>release</a:t>
            </a:r>
            <a:r>
              <a:rPr lang="da-DK" sz="2000" b="1" dirty="0" smtClean="0"/>
              <a:t> 23B-M3</a:t>
            </a:r>
            <a:r>
              <a:rPr lang="da-DK" sz="2000" dirty="0" smtClean="0"/>
              <a:t>:</a:t>
            </a:r>
          </a:p>
          <a:p>
            <a:pPr marL="321750" indent="-285750">
              <a:lnSpc>
                <a:spcPct val="100000"/>
              </a:lnSpc>
              <a:spcBef>
                <a:spcPts val="1100"/>
              </a:spcBef>
              <a:buFont typeface="Arial" panose="020B0604020202020204" pitchFamily="34" charset="0"/>
              <a:buChar char="•"/>
            </a:pPr>
            <a:r>
              <a:rPr lang="da-DK" sz="1600" dirty="0" smtClean="0"/>
              <a:t>HR 1 kan se begge Søren Petersens ansættelser</a:t>
            </a:r>
          </a:p>
          <a:p>
            <a:pPr marL="321750" indent="-285750">
              <a:lnSpc>
                <a:spcPct val="100000"/>
              </a:lnSpc>
              <a:spcBef>
                <a:spcPts val="1100"/>
              </a:spcBef>
              <a:buFont typeface="Arial" panose="020B0604020202020204" pitchFamily="34" charset="0"/>
              <a:buChar char="•"/>
            </a:pPr>
            <a:r>
              <a:rPr lang="da-DK" sz="1600" dirty="0" smtClean="0"/>
              <a:t>HR 2 kan kun se Søren Petersens ansættelse 2</a:t>
            </a:r>
          </a:p>
        </p:txBody>
      </p:sp>
    </p:spTree>
    <p:extLst>
      <p:ext uri="{BB962C8B-B14F-4D97-AF65-F5344CB8AC3E}">
        <p14:creationId xmlns:p14="http://schemas.microsoft.com/office/powerpoint/2010/main" val="1204258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a-DK" dirty="0" err="1" smtClean="0"/>
              <a:t>Septemberreleasen</a:t>
            </a:r>
            <a:endParaRPr lang="da-DK" dirty="0"/>
          </a:p>
        </p:txBody>
      </p:sp>
      <p:sp>
        <p:nvSpPr>
          <p:cNvPr id="8" name="Pladsholder til indhold 7"/>
          <p:cNvSpPr>
            <a:spLocks noGrp="1"/>
          </p:cNvSpPr>
          <p:nvPr>
            <p:ph idx="1"/>
          </p:nvPr>
        </p:nvSpPr>
        <p:spPr>
          <a:xfrm>
            <a:off x="702667" y="1449388"/>
            <a:ext cx="10784483" cy="1979611"/>
          </a:xfrm>
        </p:spPr>
        <p:txBody>
          <a:bodyPr/>
          <a:lstStyle/>
          <a:p>
            <a:pPr marL="0" indent="0">
              <a:buNone/>
            </a:pPr>
            <a:endParaRPr lang="da-DK" dirty="0" smtClean="0"/>
          </a:p>
          <a:p>
            <a:pPr marL="0" indent="0">
              <a:buNone/>
            </a:pPr>
            <a:r>
              <a:rPr lang="da-DK" dirty="0" smtClean="0"/>
              <a:t>September måneds </a:t>
            </a:r>
            <a:r>
              <a:rPr lang="da-DK" dirty="0" err="1" smtClean="0"/>
              <a:t>release</a:t>
            </a:r>
            <a:r>
              <a:rPr lang="da-DK" dirty="0" smtClean="0"/>
              <a:t> hedder ”23B-M3” og kom på testmiljøerne d. 29. august og på produktionsmiljøet 20. september 2023.</a:t>
            </a:r>
          </a:p>
          <a:p>
            <a:pPr marL="0" indent="0">
              <a:buNone/>
            </a:pPr>
            <a:endParaRPr lang="da-DK" dirty="0"/>
          </a:p>
          <a:p>
            <a:pPr marL="0" indent="0">
              <a:buNone/>
            </a:pPr>
            <a:endParaRPr lang="da-DK" dirty="0" smtClean="0"/>
          </a:p>
          <a:p>
            <a:pPr marL="0" indent="0">
              <a:buNone/>
            </a:pPr>
            <a:r>
              <a:rPr lang="da-DK" dirty="0" smtClean="0"/>
              <a:t>Se </a:t>
            </a:r>
            <a:r>
              <a:rPr lang="da-DK" dirty="0" err="1"/>
              <a:t>release</a:t>
            </a:r>
            <a:r>
              <a:rPr lang="da-DK" dirty="0"/>
              <a:t> notes </a:t>
            </a:r>
            <a:r>
              <a:rPr lang="da-DK" dirty="0" smtClean="0"/>
              <a:t>siden hvor relevante </a:t>
            </a:r>
            <a:endParaRPr lang="da-DK" dirty="0"/>
          </a:p>
          <a:p>
            <a:pPr marL="0" indent="0">
              <a:buNone/>
            </a:pPr>
            <a:r>
              <a:rPr lang="da-DK" dirty="0"/>
              <a:t>æ</a:t>
            </a:r>
            <a:r>
              <a:rPr lang="da-DK" dirty="0" smtClean="0"/>
              <a:t>ndringer fra </a:t>
            </a:r>
            <a:r>
              <a:rPr lang="da-DK" dirty="0" err="1" smtClean="0"/>
              <a:t>releasen</a:t>
            </a:r>
            <a:r>
              <a:rPr lang="da-DK" dirty="0" smtClean="0"/>
              <a:t> </a:t>
            </a:r>
            <a:r>
              <a:rPr lang="da-DK" dirty="0"/>
              <a:t>bliver </a:t>
            </a:r>
            <a:r>
              <a:rPr lang="da-DK" dirty="0" smtClean="0"/>
              <a:t>gennemgået</a:t>
            </a:r>
          </a:p>
          <a:p>
            <a:pPr marL="0" indent="0">
              <a:buNone/>
            </a:pPr>
            <a:r>
              <a:rPr lang="da-DK" dirty="0"/>
              <a:t>m</a:t>
            </a:r>
            <a:r>
              <a:rPr lang="da-DK" dirty="0" smtClean="0"/>
              <a:t>ere detaljeret:</a:t>
            </a:r>
          </a:p>
          <a:p>
            <a:pPr marL="0" indent="0">
              <a:buNone/>
            </a:pPr>
            <a:endParaRPr lang="da-DK" dirty="0" smtClean="0"/>
          </a:p>
          <a:p>
            <a:pPr marL="0" indent="0">
              <a:buNone/>
            </a:pPr>
            <a:endParaRPr lang="da-DK" dirty="0" smtClean="0"/>
          </a:p>
          <a:p>
            <a:pPr marL="0" indent="0">
              <a:buNone/>
            </a:pPr>
            <a:r>
              <a:rPr lang="da-DK" dirty="0" smtClean="0">
                <a:hlinkClick r:id="rId2"/>
              </a:rPr>
              <a:t>https</a:t>
            </a:r>
            <a:r>
              <a:rPr lang="da-DK" dirty="0">
                <a:hlinkClick r:id="rId2"/>
              </a:rPr>
              <a:t>://oes.dk/systemer/hr-administration/installation-og-drift/release-notes/</a:t>
            </a:r>
            <a:endParaRPr lang="da-DK" dirty="0"/>
          </a:p>
          <a:p>
            <a:pPr marL="0" indent="0">
              <a:buNone/>
            </a:pPr>
            <a:endParaRPr lang="da-DK" dirty="0"/>
          </a:p>
          <a:p>
            <a:pPr marL="0" indent="0">
              <a:buNone/>
            </a:pPr>
            <a:endParaRPr lang="da-DK" dirty="0" smtClean="0"/>
          </a:p>
        </p:txBody>
      </p:sp>
      <p:sp>
        <p:nvSpPr>
          <p:cNvPr id="4" name="Pladsholder til slidenummer 3"/>
          <p:cNvSpPr>
            <a:spLocks noGrp="1"/>
          </p:cNvSpPr>
          <p:nvPr>
            <p:ph type="sldNum" sz="quarter" idx="12"/>
          </p:nvPr>
        </p:nvSpPr>
        <p:spPr/>
        <p:txBody>
          <a:bodyPr/>
          <a:lstStyle/>
          <a:p>
            <a:fld id="{80AE25ED-097C-4BDC-A7CE-FA97BD9CA3B5}" type="slidenum">
              <a:rPr lang="da-DK" smtClean="0"/>
              <a:pPr/>
              <a:t>2</a:t>
            </a:fld>
            <a:endParaRPr lang="da-DK" dirty="0"/>
          </a:p>
        </p:txBody>
      </p:sp>
      <p:pic>
        <p:nvPicPr>
          <p:cNvPr id="2" name="Billede 1"/>
          <p:cNvPicPr>
            <a:picLocks noChangeAspect="1"/>
          </p:cNvPicPr>
          <p:nvPr/>
        </p:nvPicPr>
        <p:blipFill>
          <a:blip r:embed="rId3"/>
          <a:stretch>
            <a:fillRect/>
          </a:stretch>
        </p:blipFill>
        <p:spPr>
          <a:xfrm>
            <a:off x="4586674" y="2503982"/>
            <a:ext cx="6898556" cy="2153130"/>
          </a:xfrm>
          <a:prstGeom prst="rect">
            <a:avLst/>
          </a:prstGeom>
          <a:ln w="66675">
            <a:solidFill>
              <a:schemeClr val="accent1"/>
            </a:solidFill>
          </a:ln>
          <a:effectLst>
            <a:softEdge rad="50800"/>
          </a:effectLst>
        </p:spPr>
      </p:pic>
    </p:spTree>
    <p:extLst>
      <p:ext uri="{BB962C8B-B14F-4D97-AF65-F5344CB8AC3E}">
        <p14:creationId xmlns:p14="http://schemas.microsoft.com/office/powerpoint/2010/main" val="2280178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a-DK" dirty="0" smtClean="0"/>
              <a:t>Dagsorden</a:t>
            </a:r>
            <a:endParaRPr lang="da-DK" dirty="0"/>
          </a:p>
        </p:txBody>
      </p:sp>
      <p:sp>
        <p:nvSpPr>
          <p:cNvPr id="8" name="Pladsholder til indhold 7"/>
          <p:cNvSpPr>
            <a:spLocks noGrp="1"/>
          </p:cNvSpPr>
          <p:nvPr>
            <p:ph idx="1"/>
          </p:nvPr>
        </p:nvSpPr>
        <p:spPr/>
        <p:txBody>
          <a:bodyPr/>
          <a:lstStyle/>
          <a:p>
            <a:pPr marL="0" indent="0">
              <a:buNone/>
            </a:pPr>
            <a:endParaRPr lang="da-DK" dirty="0" smtClean="0"/>
          </a:p>
          <a:p>
            <a:pPr marL="0" indent="0">
              <a:buNone/>
            </a:pPr>
            <a:endParaRPr lang="da-DK" dirty="0" smtClean="0"/>
          </a:p>
        </p:txBody>
      </p:sp>
      <p:sp>
        <p:nvSpPr>
          <p:cNvPr id="4" name="Pladsholder til slidenummer 3"/>
          <p:cNvSpPr>
            <a:spLocks noGrp="1"/>
          </p:cNvSpPr>
          <p:nvPr>
            <p:ph type="sldNum" sz="quarter" idx="12"/>
          </p:nvPr>
        </p:nvSpPr>
        <p:spPr/>
        <p:txBody>
          <a:bodyPr/>
          <a:lstStyle/>
          <a:p>
            <a:fld id="{80AE25ED-097C-4BDC-A7CE-FA97BD9CA3B5}" type="slidenum">
              <a:rPr lang="da-DK" smtClean="0"/>
              <a:pPr/>
              <a:t>3</a:t>
            </a:fld>
            <a:endParaRPr lang="da-DK" dirty="0"/>
          </a:p>
        </p:txBody>
      </p:sp>
      <p:sp>
        <p:nvSpPr>
          <p:cNvPr id="3" name="Tekstfelt 2"/>
          <p:cNvSpPr txBox="1"/>
          <p:nvPr/>
        </p:nvSpPr>
        <p:spPr>
          <a:xfrm>
            <a:off x="767408" y="1124744"/>
            <a:ext cx="9721080" cy="3854901"/>
          </a:xfrm>
          <a:prstGeom prst="rect">
            <a:avLst/>
          </a:prstGeom>
          <a:noFill/>
        </p:spPr>
        <p:txBody>
          <a:bodyPr wrap="square" lIns="0" tIns="0" rIns="0" bIns="0" rtlCol="0">
            <a:spAutoFit/>
          </a:bodyPr>
          <a:lstStyle/>
          <a:p>
            <a:pPr>
              <a:lnSpc>
                <a:spcPct val="100000"/>
              </a:lnSpc>
              <a:spcBef>
                <a:spcPts val="1100"/>
              </a:spcBef>
            </a:pPr>
            <a:endParaRPr lang="da-DK" dirty="0" smtClean="0"/>
          </a:p>
          <a:p>
            <a:pPr>
              <a:lnSpc>
                <a:spcPct val="100000"/>
              </a:lnSpc>
              <a:spcBef>
                <a:spcPts val="1100"/>
              </a:spcBef>
            </a:pPr>
            <a:r>
              <a:rPr lang="da-DK" dirty="0" smtClean="0"/>
              <a:t>Gem og luk funktion i hurtige handlinger</a:t>
            </a:r>
          </a:p>
          <a:p>
            <a:pPr>
              <a:lnSpc>
                <a:spcPct val="100000"/>
              </a:lnSpc>
              <a:spcBef>
                <a:spcPts val="1100"/>
              </a:spcBef>
            </a:pPr>
            <a:r>
              <a:rPr lang="da-DK" dirty="0"/>
              <a:t>Mulighed for at styre overførsler til Statens It</a:t>
            </a:r>
            <a:endParaRPr lang="da-DK" dirty="0" smtClean="0"/>
          </a:p>
          <a:p>
            <a:pPr>
              <a:lnSpc>
                <a:spcPct val="100000"/>
              </a:lnSpc>
              <a:spcBef>
                <a:spcPts val="1100"/>
              </a:spcBef>
            </a:pPr>
            <a:r>
              <a:rPr lang="da-DK" dirty="0"/>
              <a:t>Automatiske opdateringer af ansættelsesforhold ved ændring af konteringsoplysninger på </a:t>
            </a:r>
            <a:r>
              <a:rPr lang="da-DK" dirty="0" smtClean="0"/>
              <a:t>afdelinger</a:t>
            </a:r>
          </a:p>
          <a:p>
            <a:pPr>
              <a:lnSpc>
                <a:spcPct val="100000"/>
              </a:lnSpc>
              <a:spcBef>
                <a:spcPts val="1100"/>
              </a:spcBef>
            </a:pPr>
            <a:r>
              <a:rPr lang="da-DK" dirty="0"/>
              <a:t>Automatisk beregning af månedsløn ved ikke-procentreguleret </a:t>
            </a:r>
            <a:r>
              <a:rPr lang="da-DK" dirty="0" smtClean="0"/>
              <a:t>løn</a:t>
            </a:r>
          </a:p>
          <a:p>
            <a:pPr>
              <a:lnSpc>
                <a:spcPct val="100000"/>
              </a:lnSpc>
              <a:spcBef>
                <a:spcPts val="1100"/>
              </a:spcBef>
            </a:pPr>
            <a:r>
              <a:rPr lang="da-DK" dirty="0"/>
              <a:t>Udvidet funktionalitet omkring </a:t>
            </a:r>
            <a:r>
              <a:rPr lang="da-DK" dirty="0" err="1" smtClean="0"/>
              <a:t>dellønsberegning</a:t>
            </a:r>
            <a:endParaRPr lang="da-DK" dirty="0" smtClean="0"/>
          </a:p>
          <a:p>
            <a:pPr>
              <a:lnSpc>
                <a:spcPct val="100000"/>
              </a:lnSpc>
              <a:spcBef>
                <a:spcPts val="1100"/>
              </a:spcBef>
            </a:pPr>
            <a:r>
              <a:rPr lang="da-DK" dirty="0"/>
              <a:t>Mulighed for at ændre arbejdstid og kompensation samtidig</a:t>
            </a:r>
          </a:p>
          <a:p>
            <a:pPr>
              <a:lnSpc>
                <a:spcPct val="100000"/>
              </a:lnSpc>
              <a:spcBef>
                <a:spcPts val="1100"/>
              </a:spcBef>
            </a:pPr>
            <a:r>
              <a:rPr lang="da-DK" dirty="0"/>
              <a:t>To forbedringer til automatisering af forventet slutdato</a:t>
            </a:r>
            <a:endParaRPr lang="da-DK" dirty="0" smtClean="0"/>
          </a:p>
          <a:p>
            <a:pPr>
              <a:lnSpc>
                <a:spcPct val="100000"/>
              </a:lnSpc>
              <a:spcBef>
                <a:spcPts val="1100"/>
              </a:spcBef>
            </a:pPr>
            <a:r>
              <a:rPr lang="da-DK" dirty="0"/>
              <a:t>Ændring i </a:t>
            </a:r>
            <a:r>
              <a:rPr lang="da-DK" dirty="0" smtClean="0"/>
              <a:t>løsningens </a:t>
            </a:r>
            <a:r>
              <a:rPr lang="da-DK" dirty="0"/>
              <a:t>sikkerhedsmodel</a:t>
            </a:r>
          </a:p>
          <a:p>
            <a:pPr>
              <a:lnSpc>
                <a:spcPct val="100000"/>
              </a:lnSpc>
              <a:spcBef>
                <a:spcPts val="1100"/>
              </a:spcBef>
            </a:pPr>
            <a:endParaRPr lang="da-DK" sz="1500" dirty="0"/>
          </a:p>
        </p:txBody>
      </p:sp>
    </p:spTree>
    <p:extLst>
      <p:ext uri="{BB962C8B-B14F-4D97-AF65-F5344CB8AC3E}">
        <p14:creationId xmlns:p14="http://schemas.microsoft.com/office/powerpoint/2010/main" val="574710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17CD0-740B-4A59-BEEB-B2D6225B7B98}"/>
              </a:ext>
            </a:extLst>
          </p:cNvPr>
          <p:cNvSpPr>
            <a:spLocks noGrp="1"/>
          </p:cNvSpPr>
          <p:nvPr>
            <p:ph type="title"/>
          </p:nvPr>
        </p:nvSpPr>
        <p:spPr>
          <a:xfrm>
            <a:off x="701675" y="404664"/>
            <a:ext cx="10785475" cy="936000"/>
          </a:xfrm>
        </p:spPr>
        <p:txBody>
          <a:bodyPr/>
          <a:lstStyle/>
          <a:p>
            <a:r>
              <a:rPr lang="da-DK" dirty="0" smtClean="0"/>
              <a:t>Gem </a:t>
            </a:r>
            <a:r>
              <a:rPr lang="da-DK" dirty="0"/>
              <a:t>og luk funktion i hurtige handlinger</a:t>
            </a:r>
            <a:br>
              <a:rPr lang="da-DK" dirty="0"/>
            </a:br>
            <a:r>
              <a:rPr lang="da-DK" dirty="0"/>
              <a:t/>
            </a:r>
            <a:br>
              <a:rPr lang="da-DK" dirty="0"/>
            </a:br>
            <a:endParaRPr lang="da-DK" dirty="0"/>
          </a:p>
        </p:txBody>
      </p:sp>
      <p:sp>
        <p:nvSpPr>
          <p:cNvPr id="7" name="Content Placeholder 6">
            <a:extLst>
              <a:ext uri="{FF2B5EF4-FFF2-40B4-BE49-F238E27FC236}">
                <a16:creationId xmlns:a16="http://schemas.microsoft.com/office/drawing/2014/main" id="{BFF5C6C4-684D-4D2B-B0B1-09FA27FF2E01}"/>
              </a:ext>
            </a:extLst>
          </p:cNvPr>
          <p:cNvSpPr>
            <a:spLocks noGrp="1"/>
          </p:cNvSpPr>
          <p:nvPr>
            <p:ph idx="1"/>
          </p:nvPr>
        </p:nvSpPr>
        <p:spPr/>
        <p:txBody>
          <a:bodyPr/>
          <a:lstStyle/>
          <a:p>
            <a:pPr marL="0" indent="0">
              <a:buNone/>
            </a:pPr>
            <a:r>
              <a:rPr lang="da-DK" dirty="0"/>
              <a:t>Det vil fremover være muligt, at benytte ”Gem og luk” funktionaliteten i alle relevante hurtige handlinger. Det betyder, at en proces kan påbegyndes, men afbrydes og gemmes med de allerede indtastede oplysninger, og genstartes på et senere tidspunkt, hvis ikke den kan færdiggøres med det samme. </a:t>
            </a:r>
            <a:endParaRPr lang="da-DK" dirty="0" smtClean="0"/>
          </a:p>
          <a:p>
            <a:pPr marL="0" indent="0">
              <a:buNone/>
            </a:pPr>
            <a:endParaRPr lang="da-DK" dirty="0"/>
          </a:p>
          <a:p>
            <a:pPr marL="0" indent="0">
              <a:buNone/>
            </a:pPr>
            <a:r>
              <a:rPr lang="da-DK" dirty="0"/>
              <a:t>Inden man kan gemme skal alle tvungne felter være udfyldte. For at gemme vælges enten ”Gem” eller ”Gem og luk”. </a:t>
            </a:r>
            <a:endParaRPr lang="da-DK" dirty="0" smtClean="0"/>
          </a:p>
          <a:p>
            <a:pPr marL="0" indent="0">
              <a:buNone/>
            </a:pPr>
            <a:endParaRPr lang="da-DK" dirty="0"/>
          </a:p>
          <a:p>
            <a:pPr marL="0" indent="0">
              <a:buNone/>
            </a:pPr>
            <a:r>
              <a:rPr lang="da-DK" dirty="0"/>
              <a:t>Hvis der vælges ”Gem og luk” kommer man direkte til forsiden. Ved ”Gem” skal man selv navigere væk fra siden ved fx at trykke på huset. Når man navigerer væk, så vil løsningen komme med nedestående advarsel – selvom ændringen er gemt. Den bedste brugeroplevelse er derfor ved at vælge ”Gem og luk”. </a:t>
            </a:r>
            <a:endParaRPr lang="da-DK" dirty="0" smtClean="0"/>
          </a:p>
          <a:p>
            <a:pPr marL="0" indent="0">
              <a:buNone/>
            </a:pPr>
            <a:endParaRPr lang="da-DK" dirty="0"/>
          </a:p>
          <a:p>
            <a:pPr marL="0" indent="0">
              <a:buNone/>
            </a:pPr>
            <a:endParaRPr lang="da-DK" dirty="0" smtClean="0"/>
          </a:p>
        </p:txBody>
      </p:sp>
      <p:sp>
        <p:nvSpPr>
          <p:cNvPr id="4" name="Slide Number Placeholder 3">
            <a:extLst>
              <a:ext uri="{FF2B5EF4-FFF2-40B4-BE49-F238E27FC236}">
                <a16:creationId xmlns:a16="http://schemas.microsoft.com/office/drawing/2014/main" id="{5CE72377-3210-4AA7-99C3-66CB59BB5A6B}"/>
              </a:ext>
            </a:extLst>
          </p:cNvPr>
          <p:cNvSpPr>
            <a:spLocks noGrp="1"/>
          </p:cNvSpPr>
          <p:nvPr>
            <p:ph type="sldNum" sz="quarter" idx="12"/>
          </p:nvPr>
        </p:nvSpPr>
        <p:spPr/>
        <p:txBody>
          <a:bodyPr/>
          <a:lstStyle/>
          <a:p>
            <a:fld id="{80AE25ED-097C-4BDC-A7CE-FA97BD9CA3B5}" type="slidenum">
              <a:rPr lang="da-DK" smtClean="0"/>
              <a:pPr/>
              <a:t>4</a:t>
            </a:fld>
            <a:endParaRPr lang="da-DK" dirty="0"/>
          </a:p>
        </p:txBody>
      </p:sp>
      <p:pic>
        <p:nvPicPr>
          <p:cNvPr id="5" name="Billede 4"/>
          <p:cNvPicPr>
            <a:picLocks noChangeAspect="1"/>
          </p:cNvPicPr>
          <p:nvPr/>
        </p:nvPicPr>
        <p:blipFill>
          <a:blip r:embed="rId5"/>
          <a:stretch>
            <a:fillRect/>
          </a:stretch>
        </p:blipFill>
        <p:spPr>
          <a:xfrm>
            <a:off x="1703512" y="3008340"/>
            <a:ext cx="2266890" cy="564676"/>
          </a:xfrm>
          <a:prstGeom prst="rect">
            <a:avLst/>
          </a:prstGeom>
        </p:spPr>
      </p:pic>
      <p:pic>
        <p:nvPicPr>
          <p:cNvPr id="9" name="Billede 8"/>
          <p:cNvPicPr>
            <a:picLocks noChangeAspect="1"/>
          </p:cNvPicPr>
          <p:nvPr/>
        </p:nvPicPr>
        <p:blipFill>
          <a:blip r:embed="rId6"/>
          <a:stretch>
            <a:fillRect/>
          </a:stretch>
        </p:blipFill>
        <p:spPr>
          <a:xfrm>
            <a:off x="1343472" y="4702162"/>
            <a:ext cx="5504674" cy="1319999"/>
          </a:xfrm>
          <a:prstGeom prst="rect">
            <a:avLst/>
          </a:prstGeom>
        </p:spPr>
      </p:pic>
    </p:spTree>
    <p:custDataLst>
      <p:custData r:id="rId1"/>
      <p:custData r:id="rId2"/>
    </p:custDataLst>
    <p:extLst>
      <p:ext uri="{BB962C8B-B14F-4D97-AF65-F5344CB8AC3E}">
        <p14:creationId xmlns:p14="http://schemas.microsoft.com/office/powerpoint/2010/main" val="1826791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17CD0-740B-4A59-BEEB-B2D6225B7B98}"/>
              </a:ext>
            </a:extLst>
          </p:cNvPr>
          <p:cNvSpPr>
            <a:spLocks noGrp="1"/>
          </p:cNvSpPr>
          <p:nvPr>
            <p:ph type="title"/>
          </p:nvPr>
        </p:nvSpPr>
        <p:spPr>
          <a:xfrm>
            <a:off x="701675" y="404664"/>
            <a:ext cx="10785475" cy="936000"/>
          </a:xfrm>
        </p:spPr>
        <p:txBody>
          <a:bodyPr/>
          <a:lstStyle/>
          <a:p>
            <a:r>
              <a:rPr lang="da-DK" dirty="0" smtClean="0"/>
              <a:t>Gem </a:t>
            </a:r>
            <a:r>
              <a:rPr lang="da-DK" dirty="0"/>
              <a:t>og luk funktion i hurtige handlinger</a:t>
            </a:r>
            <a:br>
              <a:rPr lang="da-DK" dirty="0"/>
            </a:br>
            <a:r>
              <a:rPr lang="da-DK" dirty="0"/>
              <a:t/>
            </a:r>
            <a:br>
              <a:rPr lang="da-DK" dirty="0"/>
            </a:br>
            <a:endParaRPr lang="da-DK" dirty="0"/>
          </a:p>
        </p:txBody>
      </p:sp>
      <p:sp>
        <p:nvSpPr>
          <p:cNvPr id="7" name="Content Placeholder 6">
            <a:extLst>
              <a:ext uri="{FF2B5EF4-FFF2-40B4-BE49-F238E27FC236}">
                <a16:creationId xmlns:a16="http://schemas.microsoft.com/office/drawing/2014/main" id="{BFF5C6C4-684D-4D2B-B0B1-09FA27FF2E01}"/>
              </a:ext>
            </a:extLst>
          </p:cNvPr>
          <p:cNvSpPr>
            <a:spLocks noGrp="1"/>
          </p:cNvSpPr>
          <p:nvPr>
            <p:ph idx="1"/>
          </p:nvPr>
        </p:nvSpPr>
        <p:spPr/>
        <p:txBody>
          <a:bodyPr/>
          <a:lstStyle/>
          <a:p>
            <a:pPr marL="0" indent="0">
              <a:buNone/>
            </a:pPr>
            <a:r>
              <a:rPr lang="da-DK" dirty="0"/>
              <a:t>Fremfinde gemte sager</a:t>
            </a:r>
          </a:p>
          <a:p>
            <a:pPr marL="0" indent="0">
              <a:buNone/>
            </a:pPr>
            <a:r>
              <a:rPr lang="da-DK" dirty="0"/>
              <a:t>Både hvis det er en ændring på en eksisterende medarbejder/afdeling/stilling mm. eller hvis det er nye ting man er ved at oprette fx ny </a:t>
            </a:r>
            <a:r>
              <a:rPr lang="da-DK" dirty="0" smtClean="0"/>
              <a:t>stilling </a:t>
            </a:r>
            <a:r>
              <a:rPr lang="da-DK" dirty="0"/>
              <a:t>eller </a:t>
            </a:r>
            <a:r>
              <a:rPr lang="da-DK" dirty="0" err="1"/>
              <a:t>lokation</a:t>
            </a:r>
            <a:r>
              <a:rPr lang="da-DK" dirty="0"/>
              <a:t>, så kan man tilgå den gemte proces under ”Ting at afslutte</a:t>
            </a:r>
            <a:r>
              <a:rPr lang="da-DK" dirty="0" smtClean="0"/>
              <a:t>” samt i arbejdslisten:</a:t>
            </a: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p:txBody>
      </p:sp>
      <p:sp>
        <p:nvSpPr>
          <p:cNvPr id="4" name="Slide Number Placeholder 3">
            <a:extLst>
              <a:ext uri="{FF2B5EF4-FFF2-40B4-BE49-F238E27FC236}">
                <a16:creationId xmlns:a16="http://schemas.microsoft.com/office/drawing/2014/main" id="{5CE72377-3210-4AA7-99C3-66CB59BB5A6B}"/>
              </a:ext>
            </a:extLst>
          </p:cNvPr>
          <p:cNvSpPr>
            <a:spLocks noGrp="1"/>
          </p:cNvSpPr>
          <p:nvPr>
            <p:ph type="sldNum" sz="quarter" idx="12"/>
          </p:nvPr>
        </p:nvSpPr>
        <p:spPr/>
        <p:txBody>
          <a:bodyPr/>
          <a:lstStyle/>
          <a:p>
            <a:fld id="{80AE25ED-097C-4BDC-A7CE-FA97BD9CA3B5}" type="slidenum">
              <a:rPr lang="da-DK" smtClean="0"/>
              <a:pPr/>
              <a:t>5</a:t>
            </a:fld>
            <a:endParaRPr lang="da-DK" dirty="0"/>
          </a:p>
        </p:txBody>
      </p:sp>
      <p:pic>
        <p:nvPicPr>
          <p:cNvPr id="2" name="Billede 1"/>
          <p:cNvPicPr>
            <a:picLocks noChangeAspect="1"/>
          </p:cNvPicPr>
          <p:nvPr/>
        </p:nvPicPr>
        <p:blipFill>
          <a:blip r:embed="rId5"/>
          <a:stretch>
            <a:fillRect/>
          </a:stretch>
        </p:blipFill>
        <p:spPr>
          <a:xfrm>
            <a:off x="701675" y="2989504"/>
            <a:ext cx="4767485" cy="2365453"/>
          </a:xfrm>
          <a:prstGeom prst="rect">
            <a:avLst/>
          </a:prstGeom>
        </p:spPr>
      </p:pic>
      <p:pic>
        <p:nvPicPr>
          <p:cNvPr id="8" name="Billede 7"/>
          <p:cNvPicPr>
            <a:picLocks noChangeAspect="1"/>
          </p:cNvPicPr>
          <p:nvPr/>
        </p:nvPicPr>
        <p:blipFill>
          <a:blip r:embed="rId6"/>
          <a:stretch>
            <a:fillRect/>
          </a:stretch>
        </p:blipFill>
        <p:spPr>
          <a:xfrm>
            <a:off x="5735960" y="2989504"/>
            <a:ext cx="5267401" cy="1146147"/>
          </a:xfrm>
          <a:prstGeom prst="rect">
            <a:avLst/>
          </a:prstGeom>
          <a:effectLst>
            <a:outerShdw blurRad="50800" dist="38100" algn="l" rotWithShape="0">
              <a:prstClr val="black">
                <a:alpha val="40000"/>
              </a:prstClr>
            </a:outerShdw>
          </a:effectLst>
        </p:spPr>
      </p:pic>
    </p:spTree>
    <p:custDataLst>
      <p:custData r:id="rId1"/>
      <p:custData r:id="rId2"/>
    </p:custDataLst>
    <p:extLst>
      <p:ext uri="{BB962C8B-B14F-4D97-AF65-F5344CB8AC3E}">
        <p14:creationId xmlns:p14="http://schemas.microsoft.com/office/powerpoint/2010/main" val="3691771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17CD0-740B-4A59-BEEB-B2D6225B7B98}"/>
              </a:ext>
            </a:extLst>
          </p:cNvPr>
          <p:cNvSpPr>
            <a:spLocks noGrp="1"/>
          </p:cNvSpPr>
          <p:nvPr>
            <p:ph type="title"/>
          </p:nvPr>
        </p:nvSpPr>
        <p:spPr>
          <a:xfrm>
            <a:off x="701675" y="404664"/>
            <a:ext cx="10785475" cy="936000"/>
          </a:xfrm>
        </p:spPr>
        <p:txBody>
          <a:bodyPr/>
          <a:lstStyle/>
          <a:p>
            <a:r>
              <a:rPr lang="da-DK" dirty="0" smtClean="0"/>
              <a:t>Gem </a:t>
            </a:r>
            <a:r>
              <a:rPr lang="da-DK" dirty="0"/>
              <a:t>og luk funktion i hurtige handlinger</a:t>
            </a:r>
            <a:br>
              <a:rPr lang="da-DK" dirty="0"/>
            </a:br>
            <a:r>
              <a:rPr lang="da-DK" dirty="0"/>
              <a:t/>
            </a:r>
            <a:br>
              <a:rPr lang="da-DK" dirty="0"/>
            </a:br>
            <a:endParaRPr lang="da-DK" dirty="0"/>
          </a:p>
        </p:txBody>
      </p:sp>
      <p:sp>
        <p:nvSpPr>
          <p:cNvPr id="7" name="Content Placeholder 6">
            <a:extLst>
              <a:ext uri="{FF2B5EF4-FFF2-40B4-BE49-F238E27FC236}">
                <a16:creationId xmlns:a16="http://schemas.microsoft.com/office/drawing/2014/main" id="{BFF5C6C4-684D-4D2B-B0B1-09FA27FF2E01}"/>
              </a:ext>
            </a:extLst>
          </p:cNvPr>
          <p:cNvSpPr>
            <a:spLocks noGrp="1"/>
          </p:cNvSpPr>
          <p:nvPr>
            <p:ph idx="1"/>
          </p:nvPr>
        </p:nvSpPr>
        <p:spPr/>
        <p:txBody>
          <a:bodyPr/>
          <a:lstStyle/>
          <a:p>
            <a:pPr marL="0" indent="0">
              <a:buNone/>
            </a:pPr>
            <a:r>
              <a:rPr lang="da-DK" dirty="0"/>
              <a:t>Fremfinde gemte sager</a:t>
            </a:r>
          </a:p>
          <a:p>
            <a:pPr marL="0" indent="0">
              <a:buNone/>
            </a:pPr>
            <a:r>
              <a:rPr lang="da-DK" dirty="0" smtClean="0"/>
              <a:t>Løsningen vil også </a:t>
            </a:r>
            <a:r>
              <a:rPr lang="da-DK" dirty="0"/>
              <a:t>poppe op med en besked, hvis men har gemt en proces vedr. en ændring og man tilgår det man var ved at ændre, fx en specifik medarbejder eller </a:t>
            </a:r>
            <a:r>
              <a:rPr lang="da-DK" dirty="0" smtClean="0"/>
              <a:t>stilling. </a:t>
            </a:r>
            <a:r>
              <a:rPr lang="da-DK" dirty="0"/>
              <a:t>Her er et </a:t>
            </a:r>
            <a:r>
              <a:rPr lang="da-DK" dirty="0" smtClean="0"/>
              <a:t>eksempel, </a:t>
            </a:r>
            <a:r>
              <a:rPr lang="da-DK" dirty="0"/>
              <a:t>hvor man fremsøger en person under ”Ændr ansættelsesforhold</a:t>
            </a:r>
            <a:r>
              <a:rPr lang="da-DK" dirty="0" smtClean="0"/>
              <a:t>”, </a:t>
            </a:r>
            <a:r>
              <a:rPr lang="da-DK" dirty="0"/>
              <a:t>hvor man tidligere har en gemt proces. Igen kan man kassere eller arbejde videre med processen:</a:t>
            </a:r>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smtClean="0"/>
          </a:p>
        </p:txBody>
      </p:sp>
      <p:sp>
        <p:nvSpPr>
          <p:cNvPr id="4" name="Slide Number Placeholder 3">
            <a:extLst>
              <a:ext uri="{FF2B5EF4-FFF2-40B4-BE49-F238E27FC236}">
                <a16:creationId xmlns:a16="http://schemas.microsoft.com/office/drawing/2014/main" id="{5CE72377-3210-4AA7-99C3-66CB59BB5A6B}"/>
              </a:ext>
            </a:extLst>
          </p:cNvPr>
          <p:cNvSpPr>
            <a:spLocks noGrp="1"/>
          </p:cNvSpPr>
          <p:nvPr>
            <p:ph type="sldNum" sz="quarter" idx="12"/>
          </p:nvPr>
        </p:nvSpPr>
        <p:spPr/>
        <p:txBody>
          <a:bodyPr/>
          <a:lstStyle/>
          <a:p>
            <a:fld id="{80AE25ED-097C-4BDC-A7CE-FA97BD9CA3B5}" type="slidenum">
              <a:rPr lang="da-DK" smtClean="0"/>
              <a:pPr/>
              <a:t>6</a:t>
            </a:fld>
            <a:endParaRPr lang="da-DK" dirty="0"/>
          </a:p>
        </p:txBody>
      </p:sp>
      <p:pic>
        <p:nvPicPr>
          <p:cNvPr id="3" name="Billede 2"/>
          <p:cNvPicPr>
            <a:picLocks noChangeAspect="1"/>
          </p:cNvPicPr>
          <p:nvPr/>
        </p:nvPicPr>
        <p:blipFill>
          <a:blip r:embed="rId5"/>
          <a:stretch>
            <a:fillRect/>
          </a:stretch>
        </p:blipFill>
        <p:spPr>
          <a:xfrm>
            <a:off x="715883" y="2996952"/>
            <a:ext cx="2914141" cy="2133785"/>
          </a:xfrm>
          <a:prstGeom prst="rect">
            <a:avLst/>
          </a:prstGeom>
          <a:effectLst>
            <a:outerShdw blurRad="50800" dist="38100" dir="2700000" algn="tl" rotWithShape="0">
              <a:prstClr val="black">
                <a:alpha val="40000"/>
              </a:prstClr>
            </a:outerShdw>
          </a:effectLst>
        </p:spPr>
      </p:pic>
    </p:spTree>
    <p:custDataLst>
      <p:custData r:id="rId1"/>
      <p:custData r:id="rId2"/>
    </p:custDataLst>
    <p:extLst>
      <p:ext uri="{BB962C8B-B14F-4D97-AF65-F5344CB8AC3E}">
        <p14:creationId xmlns:p14="http://schemas.microsoft.com/office/powerpoint/2010/main" val="3221205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17CD0-740B-4A59-BEEB-B2D6225B7B98}"/>
              </a:ext>
            </a:extLst>
          </p:cNvPr>
          <p:cNvSpPr>
            <a:spLocks noGrp="1"/>
          </p:cNvSpPr>
          <p:nvPr>
            <p:ph type="title"/>
          </p:nvPr>
        </p:nvSpPr>
        <p:spPr>
          <a:xfrm>
            <a:off x="701675" y="404664"/>
            <a:ext cx="10785475" cy="936000"/>
          </a:xfrm>
        </p:spPr>
        <p:txBody>
          <a:bodyPr/>
          <a:lstStyle/>
          <a:p>
            <a:r>
              <a:rPr lang="da-DK" dirty="0" smtClean="0"/>
              <a:t>Gem </a:t>
            </a:r>
            <a:r>
              <a:rPr lang="da-DK" dirty="0"/>
              <a:t>og luk funktion i hurtige handlinger</a:t>
            </a:r>
            <a:br>
              <a:rPr lang="da-DK" dirty="0"/>
            </a:br>
            <a:r>
              <a:rPr lang="da-DK" dirty="0"/>
              <a:t/>
            </a:r>
            <a:br>
              <a:rPr lang="da-DK" dirty="0"/>
            </a:br>
            <a:endParaRPr lang="da-DK" dirty="0"/>
          </a:p>
        </p:txBody>
      </p:sp>
      <p:sp>
        <p:nvSpPr>
          <p:cNvPr id="7" name="Content Placeholder 6">
            <a:extLst>
              <a:ext uri="{FF2B5EF4-FFF2-40B4-BE49-F238E27FC236}">
                <a16:creationId xmlns:a16="http://schemas.microsoft.com/office/drawing/2014/main" id="{BFF5C6C4-684D-4D2B-B0B1-09FA27FF2E01}"/>
              </a:ext>
            </a:extLst>
          </p:cNvPr>
          <p:cNvSpPr>
            <a:spLocks noGrp="1"/>
          </p:cNvSpPr>
          <p:nvPr>
            <p:ph idx="1"/>
          </p:nvPr>
        </p:nvSpPr>
        <p:spPr/>
        <p:txBody>
          <a:bodyPr/>
          <a:lstStyle/>
          <a:p>
            <a:pPr marL="0" indent="0">
              <a:buNone/>
            </a:pPr>
            <a:r>
              <a:rPr lang="da-DK" dirty="0" smtClean="0"/>
              <a:t>Hvad hvis flere forsøger at ændre noget samtidig?</a:t>
            </a:r>
            <a:endParaRPr lang="da-DK" dirty="0"/>
          </a:p>
          <a:p>
            <a:pPr marL="0" indent="0">
              <a:buNone/>
            </a:pPr>
            <a:r>
              <a:rPr lang="da-DK" dirty="0" smtClean="0"/>
              <a:t>Hvis </a:t>
            </a:r>
            <a:r>
              <a:rPr lang="da-DK" dirty="0"/>
              <a:t>det skulle </a:t>
            </a:r>
            <a:r>
              <a:rPr lang="da-DK" dirty="0" smtClean="0"/>
              <a:t>ske, </a:t>
            </a:r>
            <a:r>
              <a:rPr lang="da-DK" dirty="0"/>
              <a:t>at flere personer forsøger at ændre på den samme </a:t>
            </a:r>
            <a:r>
              <a:rPr lang="da-DK" dirty="0" smtClean="0"/>
              <a:t>person eller stilling </a:t>
            </a:r>
            <a:r>
              <a:rPr lang="da-DK" dirty="0"/>
              <a:t>mm. så tager løsningen heldigvis højde for dette. </a:t>
            </a:r>
          </a:p>
          <a:p>
            <a:pPr marL="0" indent="0">
              <a:buNone/>
            </a:pPr>
            <a:r>
              <a:rPr lang="da-DK" dirty="0"/>
              <a:t>Eksempel: Hvis en HR-medarbejder fremsøger en medarbejder og gemmer en proces, og en kollega derefter gennemfører en ændring på dette, så vil den første HR-medarbejder få denne besked, når processen tilgås igen: </a:t>
            </a:r>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smtClean="0"/>
          </a:p>
        </p:txBody>
      </p:sp>
      <p:sp>
        <p:nvSpPr>
          <p:cNvPr id="4" name="Slide Number Placeholder 3">
            <a:extLst>
              <a:ext uri="{FF2B5EF4-FFF2-40B4-BE49-F238E27FC236}">
                <a16:creationId xmlns:a16="http://schemas.microsoft.com/office/drawing/2014/main" id="{5CE72377-3210-4AA7-99C3-66CB59BB5A6B}"/>
              </a:ext>
            </a:extLst>
          </p:cNvPr>
          <p:cNvSpPr>
            <a:spLocks noGrp="1"/>
          </p:cNvSpPr>
          <p:nvPr>
            <p:ph type="sldNum" sz="quarter" idx="12"/>
          </p:nvPr>
        </p:nvSpPr>
        <p:spPr/>
        <p:txBody>
          <a:bodyPr/>
          <a:lstStyle/>
          <a:p>
            <a:fld id="{80AE25ED-097C-4BDC-A7CE-FA97BD9CA3B5}" type="slidenum">
              <a:rPr lang="da-DK" smtClean="0"/>
              <a:pPr/>
              <a:t>7</a:t>
            </a:fld>
            <a:endParaRPr lang="da-DK" dirty="0"/>
          </a:p>
        </p:txBody>
      </p:sp>
      <p:pic>
        <p:nvPicPr>
          <p:cNvPr id="8" name="Billede 7"/>
          <p:cNvPicPr/>
          <p:nvPr/>
        </p:nvPicPr>
        <p:blipFill>
          <a:blip r:embed="rId5"/>
          <a:stretch>
            <a:fillRect/>
          </a:stretch>
        </p:blipFill>
        <p:spPr>
          <a:xfrm>
            <a:off x="701675" y="3573016"/>
            <a:ext cx="3697064" cy="1710293"/>
          </a:xfrm>
          <a:prstGeom prst="rect">
            <a:avLst/>
          </a:prstGeom>
          <a:effectLst>
            <a:outerShdw blurRad="50800" dist="38100" dir="2700000" algn="tl" rotWithShape="0">
              <a:prstClr val="black">
                <a:alpha val="40000"/>
              </a:prstClr>
            </a:outerShdw>
          </a:effectLst>
        </p:spPr>
      </p:pic>
    </p:spTree>
    <p:custDataLst>
      <p:custData r:id="rId1"/>
      <p:custData r:id="rId2"/>
    </p:custDataLst>
    <p:extLst>
      <p:ext uri="{BB962C8B-B14F-4D97-AF65-F5344CB8AC3E}">
        <p14:creationId xmlns:p14="http://schemas.microsoft.com/office/powerpoint/2010/main" val="4170461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17CD0-740B-4A59-BEEB-B2D6225B7B98}"/>
              </a:ext>
            </a:extLst>
          </p:cNvPr>
          <p:cNvSpPr>
            <a:spLocks noGrp="1"/>
          </p:cNvSpPr>
          <p:nvPr>
            <p:ph type="title"/>
          </p:nvPr>
        </p:nvSpPr>
        <p:spPr/>
        <p:txBody>
          <a:bodyPr/>
          <a:lstStyle/>
          <a:p>
            <a:r>
              <a:rPr lang="da-DK" dirty="0" smtClean="0"/>
              <a:t>Mulighed </a:t>
            </a:r>
            <a:r>
              <a:rPr lang="da-DK" dirty="0"/>
              <a:t>for at styre overførsler til Statens It</a:t>
            </a:r>
            <a:br>
              <a:rPr lang="da-DK" dirty="0"/>
            </a:br>
            <a:r>
              <a:rPr lang="da-DK" dirty="0"/>
              <a:t/>
            </a:r>
            <a:br>
              <a:rPr lang="da-DK" dirty="0"/>
            </a:br>
            <a:endParaRPr lang="da-DK" dirty="0"/>
          </a:p>
        </p:txBody>
      </p:sp>
      <p:sp>
        <p:nvSpPr>
          <p:cNvPr id="4" name="Slide Number Placeholder 3">
            <a:extLst>
              <a:ext uri="{FF2B5EF4-FFF2-40B4-BE49-F238E27FC236}">
                <a16:creationId xmlns:a16="http://schemas.microsoft.com/office/drawing/2014/main" id="{5CE72377-3210-4AA7-99C3-66CB59BB5A6B}"/>
              </a:ext>
            </a:extLst>
          </p:cNvPr>
          <p:cNvSpPr>
            <a:spLocks noGrp="1"/>
          </p:cNvSpPr>
          <p:nvPr>
            <p:ph type="sldNum" sz="quarter" idx="12"/>
          </p:nvPr>
        </p:nvSpPr>
        <p:spPr/>
        <p:txBody>
          <a:bodyPr/>
          <a:lstStyle/>
          <a:p>
            <a:fld id="{80AE25ED-097C-4BDC-A7CE-FA97BD9CA3B5}" type="slidenum">
              <a:rPr lang="da-DK" smtClean="0"/>
              <a:pPr/>
              <a:t>8</a:t>
            </a:fld>
            <a:endParaRPr lang="da-DK" dirty="0"/>
          </a:p>
        </p:txBody>
      </p:sp>
      <p:sp>
        <p:nvSpPr>
          <p:cNvPr id="2" name="Pladsholder til indhold 1"/>
          <p:cNvSpPr>
            <a:spLocks noGrp="1"/>
          </p:cNvSpPr>
          <p:nvPr>
            <p:ph idx="1"/>
          </p:nvPr>
        </p:nvSpPr>
        <p:spPr/>
        <p:txBody>
          <a:bodyPr/>
          <a:lstStyle/>
          <a:p>
            <a:pPr marL="0" indent="0">
              <a:buNone/>
            </a:pPr>
            <a:r>
              <a:rPr lang="da-DK" dirty="0"/>
              <a:t>To nye felter implementeres, der vil gøre det lettere at styre, </a:t>
            </a:r>
            <a:r>
              <a:rPr lang="da-DK" dirty="0" smtClean="0"/>
              <a:t>hvorvidt samt hvornår en </a:t>
            </a:r>
            <a:r>
              <a:rPr lang="da-DK" dirty="0"/>
              <a:t>ansættelse skal overføres og oprettes hos Statens </a:t>
            </a:r>
            <a:r>
              <a:rPr lang="da-DK" dirty="0" smtClean="0"/>
              <a:t>It. </a:t>
            </a:r>
            <a:r>
              <a:rPr lang="da-DK" dirty="0"/>
              <a:t>Det ene felt vil hedde "Ingen brugeroprettelse hos Statens It", og vil være synligt på skærmbillederne i ansættelsesprocessen og ændr ansættelsesdetaljer. </a:t>
            </a:r>
            <a:endParaRPr lang="da-DK" dirty="0" smtClean="0"/>
          </a:p>
          <a:p>
            <a:pPr marL="0" indent="0">
              <a:buNone/>
            </a:pPr>
            <a:r>
              <a:rPr lang="da-DK" dirty="0" smtClean="0"/>
              <a:t>Det </a:t>
            </a:r>
            <a:r>
              <a:rPr lang="da-DK" dirty="0"/>
              <a:t>andet felt vil hedde ”Forsinket brugeroprettelse hos Staten It”, og vil være synligt under ansættelsesprocessen med et datofelt. Datoen i feltet vil styre, hvornår oprettelsen af medarbejderen sendes til Statens It. Da SIT har en SLA på 2 dage for at oprette nye medarbejdere i AD, betyder </a:t>
            </a:r>
            <a:r>
              <a:rPr lang="da-DK" dirty="0" smtClean="0"/>
              <a:t>det, </a:t>
            </a:r>
            <a:r>
              <a:rPr lang="da-DK" dirty="0"/>
              <a:t>at man skal være opmærksom på ikke at angive en </a:t>
            </a:r>
            <a:r>
              <a:rPr lang="da-DK" dirty="0" smtClean="0"/>
              <a:t>dato, </a:t>
            </a:r>
            <a:r>
              <a:rPr lang="da-DK" dirty="0"/>
              <a:t>der er for tæt på ansættelsesdatoen. </a:t>
            </a:r>
          </a:p>
          <a:p>
            <a:pPr marL="0" indent="0">
              <a:buNone/>
            </a:pPr>
            <a:r>
              <a:rPr lang="da-DK" dirty="0"/>
              <a:t>Den forsinkede oprettelse hos SIT betyder også, at der ikke dannes hverken b-nummer eller e-mail til brugeren før ansættelsen overføres til </a:t>
            </a:r>
            <a:r>
              <a:rPr lang="da-DK" dirty="0" smtClean="0"/>
              <a:t>SIT. </a:t>
            </a:r>
            <a:r>
              <a:rPr lang="da-DK" dirty="0"/>
              <a:t>Ligeledes betyder det, at medarbejderen ikke oprettes i Campus eller som kreditor i </a:t>
            </a:r>
            <a:r>
              <a:rPr lang="da-DK" dirty="0" smtClean="0"/>
              <a:t>Navision, </a:t>
            </a:r>
            <a:r>
              <a:rPr lang="da-DK" dirty="0"/>
              <a:t>før e-mailen er dannet hos Statens It.</a:t>
            </a:r>
          </a:p>
          <a:p>
            <a:endParaRPr lang="da-DK" dirty="0"/>
          </a:p>
        </p:txBody>
      </p:sp>
      <p:pic>
        <p:nvPicPr>
          <p:cNvPr id="8" name="Billede 7" descr="cid:a688a953-915e-4f6b-b758-b1c39843425f"/>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631504" y="4653136"/>
            <a:ext cx="6120130" cy="1791970"/>
          </a:xfrm>
          <a:prstGeom prst="rect">
            <a:avLst/>
          </a:prstGeom>
          <a:noFill/>
          <a:ln>
            <a:noFill/>
          </a:ln>
          <a:effectLst>
            <a:outerShdw blurRad="50800" dist="38100" dir="2700000" algn="tl" rotWithShape="0">
              <a:prstClr val="black">
                <a:alpha val="40000"/>
              </a:prstClr>
            </a:outerShdw>
          </a:effectLst>
        </p:spPr>
      </p:pic>
    </p:spTree>
    <p:custDataLst>
      <p:custData r:id="rId1"/>
      <p:custData r:id="rId2"/>
    </p:custDataLst>
    <p:extLst>
      <p:ext uri="{BB962C8B-B14F-4D97-AF65-F5344CB8AC3E}">
        <p14:creationId xmlns:p14="http://schemas.microsoft.com/office/powerpoint/2010/main" val="1808111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17CD0-740B-4A59-BEEB-B2D6225B7B98}"/>
              </a:ext>
            </a:extLst>
          </p:cNvPr>
          <p:cNvSpPr>
            <a:spLocks noGrp="1"/>
          </p:cNvSpPr>
          <p:nvPr>
            <p:ph type="title"/>
          </p:nvPr>
        </p:nvSpPr>
        <p:spPr/>
        <p:txBody>
          <a:bodyPr/>
          <a:lstStyle/>
          <a:p>
            <a:r>
              <a:rPr lang="da-DK" dirty="0" smtClean="0"/>
              <a:t>Automatiske </a:t>
            </a:r>
            <a:r>
              <a:rPr lang="da-DK" dirty="0"/>
              <a:t>opdateringer af ansættelsesforhold ved ændring af konteringsoplysninger på afdelinger</a:t>
            </a:r>
            <a:br>
              <a:rPr lang="da-DK" dirty="0"/>
            </a:br>
            <a:endParaRPr lang="da-DK" dirty="0"/>
          </a:p>
        </p:txBody>
      </p:sp>
      <p:sp>
        <p:nvSpPr>
          <p:cNvPr id="7" name="Content Placeholder 6">
            <a:extLst>
              <a:ext uri="{FF2B5EF4-FFF2-40B4-BE49-F238E27FC236}">
                <a16:creationId xmlns:a16="http://schemas.microsoft.com/office/drawing/2014/main" id="{BFF5C6C4-684D-4D2B-B0B1-09FA27FF2E01}"/>
              </a:ext>
            </a:extLst>
          </p:cNvPr>
          <p:cNvSpPr>
            <a:spLocks noGrp="1"/>
          </p:cNvSpPr>
          <p:nvPr>
            <p:ph idx="1"/>
          </p:nvPr>
        </p:nvSpPr>
        <p:spPr/>
        <p:txBody>
          <a:bodyPr/>
          <a:lstStyle/>
          <a:p>
            <a:pPr marL="0" indent="0">
              <a:buNone/>
            </a:pPr>
            <a:r>
              <a:rPr lang="da-DK" dirty="0"/>
              <a:t>Hidtil har det været sådan, at hvis man opdaterede en konteringsoplysning på en afdeling (delregnskab, stedkode eller administrativt tjenestested), så skulle lokaladministratoren gennemføre den tilhørende proces ”tom masseopdatering”, som opdaterede alle de berørte ansættelsesforhold i SHR, før ændringen på afdelingen også slog igennem i SLS. Med denne </a:t>
            </a:r>
            <a:r>
              <a:rPr lang="da-DK" dirty="0" err="1"/>
              <a:t>release</a:t>
            </a:r>
            <a:r>
              <a:rPr lang="da-DK" dirty="0"/>
              <a:t> har Statens HR implementeret en automatisk integration, der sørger for at ansættelsesforholdene automatisk opdateres med en ny periode, og dermed vil ændringen automatisk slå igennem til SLS.</a:t>
            </a:r>
          </a:p>
          <a:p>
            <a:pPr marL="0" indent="0">
              <a:buNone/>
            </a:pPr>
            <a:r>
              <a:rPr lang="da-DK" dirty="0"/>
              <a:t>I praksis </a:t>
            </a:r>
            <a:r>
              <a:rPr lang="da-DK" dirty="0" smtClean="0"/>
              <a:t>fungere </a:t>
            </a:r>
            <a:r>
              <a:rPr lang="da-DK" dirty="0"/>
              <a:t>det på denne måde: Hvis en konteringsværdi (fx stedkode) ændres på en afdeling fra værdi 100 til 200, så vil den automatiske integration indlæse en ny tidsperiode på alle ansættelser, der er placeret i afdelingen, med samme startdato som afdelingsændringen. Perioden på ansættelserne, vil være registreret som en ændring fra afdeling af sted, delregnskab eller administrativt tjenestested. Løsningen tager også højde for, hvis ansættelsesforholdet har registreret fremtidige perioder i SHR, og opdaterer disse. </a:t>
            </a:r>
          </a:p>
          <a:p>
            <a:pPr marL="0" indent="0">
              <a:buNone/>
            </a:pPr>
            <a:r>
              <a:rPr lang="da-DK" dirty="0"/>
              <a:t>I tilfælde af integrationsfejl vil dette blive adviseret via fejlhåndteringsmodulet.</a:t>
            </a:r>
          </a:p>
          <a:p>
            <a:pPr marL="0" indent="0">
              <a:buNone/>
            </a:pPr>
            <a:r>
              <a:rPr lang="da-DK" dirty="0"/>
              <a:t>Den nuværende proces med at gennemføre en ”tom masseopdatering” for at skifte konteringsværdierne vil fortsat virke på samme måde som i dag, hvis den gennemføres, men vil altså ikke være nødvendig at udføre.</a:t>
            </a:r>
          </a:p>
          <a:p>
            <a:pPr marL="0" indent="0">
              <a:buNone/>
            </a:pPr>
            <a:endParaRPr lang="da-DK" dirty="0" smtClean="0"/>
          </a:p>
        </p:txBody>
      </p:sp>
      <p:sp>
        <p:nvSpPr>
          <p:cNvPr id="4" name="Slide Number Placeholder 3">
            <a:extLst>
              <a:ext uri="{FF2B5EF4-FFF2-40B4-BE49-F238E27FC236}">
                <a16:creationId xmlns:a16="http://schemas.microsoft.com/office/drawing/2014/main" id="{5CE72377-3210-4AA7-99C3-66CB59BB5A6B}"/>
              </a:ext>
            </a:extLst>
          </p:cNvPr>
          <p:cNvSpPr>
            <a:spLocks noGrp="1"/>
          </p:cNvSpPr>
          <p:nvPr>
            <p:ph type="sldNum" sz="quarter" idx="12"/>
          </p:nvPr>
        </p:nvSpPr>
        <p:spPr/>
        <p:txBody>
          <a:bodyPr/>
          <a:lstStyle/>
          <a:p>
            <a:fld id="{80AE25ED-097C-4BDC-A7CE-FA97BD9CA3B5}" type="slidenum">
              <a:rPr lang="da-DK" smtClean="0"/>
              <a:pPr/>
              <a:t>9</a:t>
            </a:fld>
            <a:endParaRPr lang="da-DK" dirty="0"/>
          </a:p>
        </p:txBody>
      </p:sp>
    </p:spTree>
    <p:custDataLst>
      <p:custData r:id="rId1"/>
      <p:custData r:id="rId2"/>
    </p:custDataLst>
    <p:extLst>
      <p:ext uri="{BB962C8B-B14F-4D97-AF65-F5344CB8AC3E}">
        <p14:creationId xmlns:p14="http://schemas.microsoft.com/office/powerpoint/2010/main" val="28096497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MPLAFYSLIDEID" val="637472712736511277"/>
</p:tagLst>
</file>

<file path=ppt/theme/theme1.xml><?xml version="1.0" encoding="utf-8"?>
<a:theme xmlns:a="http://schemas.openxmlformats.org/drawingml/2006/main" name="Blank">
  <a:themeElements>
    <a:clrScheme name="FM Finansministeriet">
      <a:dk1>
        <a:srgbClr val="000000"/>
      </a:dk1>
      <a:lt1>
        <a:srgbClr val="FFFFFF"/>
      </a:lt1>
      <a:dk2>
        <a:srgbClr val="031D5C"/>
      </a:dk2>
      <a:lt2>
        <a:srgbClr val="F6F6F6"/>
      </a:lt2>
      <a:accent1>
        <a:srgbClr val="3B5463"/>
      </a:accent1>
      <a:accent2>
        <a:srgbClr val="00B08C"/>
      </a:accent2>
      <a:accent3>
        <a:srgbClr val="85909A"/>
      </a:accent3>
      <a:accent4>
        <a:srgbClr val="ED5E66"/>
      </a:accent4>
      <a:accent5>
        <a:srgbClr val="64AACC"/>
      </a:accent5>
      <a:accent6>
        <a:srgbClr val="82244D"/>
      </a:accent6>
      <a:hlink>
        <a:srgbClr val="3E72A6"/>
      </a:hlink>
      <a:folHlink>
        <a:srgbClr val="000000"/>
      </a:folHlink>
    </a:clrScheme>
    <a:fontScheme name="FM">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custClrLst>
    <a:custClr name="Dark blue">
      <a:srgbClr val="3B5463"/>
    </a:custClr>
    <a:custClr name="Payness gray 1">
      <a:srgbClr val="57707F"/>
    </a:custClr>
    <a:custClr name="Pastel blue 1">
      <a:srgbClr val="B8CBD6"/>
    </a:custClr>
    <a:custClr name="Skye">
      <a:srgbClr val="64AACC"/>
    </a:custClr>
    <a:custClr name="Cloud">
      <a:srgbClr val="9CA9B4"/>
    </a:custClr>
    <a:custClr name="Grass">
      <a:srgbClr val="008569"/>
    </a:custClr>
    <a:custClr name="Turquoise">
      <a:srgbClr val="00B08C"/>
    </a:custClr>
    <a:custClr name="Light turquoise">
      <a:srgbClr val="AADBCB"/>
    </a:custClr>
    <a:custClr name="Traupe gray 1">
      <a:srgbClr val="676769"/>
    </a:custClr>
    <a:custClr name="Timber wolf">
      <a:srgbClr val="DBD9D6"/>
    </a:custClr>
    <a:custClr name="Aubergine">
      <a:srgbClr val="82244D"/>
    </a:custClr>
    <a:custClr name="Salmon">
      <a:srgbClr val="ED5E66"/>
    </a:custClr>
    <a:custClr name="Traffic red">
      <a:srgbClr val="E7304A"/>
    </a:custClr>
    <a:custClr name="Sun">
      <a:srgbClr val="E8D40D"/>
    </a:custClr>
    <a:custClr name="Mustard">
      <a:srgbClr val="B09400"/>
    </a:custClr>
  </a:custClrLst>
  <a:extLst>
    <a:ext uri="{05A4C25C-085E-4340-85A3-A5531E510DB2}">
      <thm15:themeFamily xmlns:thm15="http://schemas.microsoft.com/office/thememl/2012/main" name="Blank.potx" id="{70BB56C9-71F1-4673-BEB9-6BB2756690F9}" vid="{9916ACED-8505-4FFC-92E4-8BB43A1125C6}"/>
    </a:ext>
  </a:extLst>
</a:theme>
</file>

<file path=ppt/theme/theme2.xml><?xml version="1.0" encoding="utf-8"?>
<a:theme xmlns:a="http://schemas.openxmlformats.org/drawingml/2006/main" name="Office Theme">
  <a:themeElements>
    <a:clrScheme name="FM">
      <a:dk1>
        <a:srgbClr val="000000"/>
      </a:dk1>
      <a:lt1>
        <a:srgbClr val="FFFFFF"/>
      </a:lt1>
      <a:dk2>
        <a:srgbClr val="031D5C"/>
      </a:dk2>
      <a:lt2>
        <a:srgbClr val="F6F6F6"/>
      </a:lt2>
      <a:accent1>
        <a:srgbClr val="3B5463"/>
      </a:accent1>
      <a:accent2>
        <a:srgbClr val="00B08C"/>
      </a:accent2>
      <a:accent3>
        <a:srgbClr val="85909A"/>
      </a:accent3>
      <a:accent4>
        <a:srgbClr val="ED5E66"/>
      </a:accent4>
      <a:accent5>
        <a:srgbClr val="64AACC"/>
      </a:accent5>
      <a:accent6>
        <a:srgbClr val="82244D"/>
      </a:accent6>
      <a:hlink>
        <a:srgbClr val="A4A4A4"/>
      </a:hlink>
      <a:folHlink>
        <a:srgbClr val="000000"/>
      </a:folHlink>
    </a:clrScheme>
    <a:fontScheme name="FM">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ark blue">
      <a:srgbClr val="3B5463"/>
    </a:custClr>
    <a:custClr name="Payness gray 1">
      <a:srgbClr val="57707F"/>
    </a:custClr>
    <a:custClr name="Pastel blue 1">
      <a:srgbClr val="B8CBD6"/>
    </a:custClr>
    <a:custClr name="Skye">
      <a:srgbClr val="64AACC"/>
    </a:custClr>
    <a:custClr name="Cloud">
      <a:srgbClr val="9CA9B4"/>
    </a:custClr>
    <a:custClr name="Grass">
      <a:srgbClr val="008569"/>
    </a:custClr>
    <a:custClr name="Turquoise">
      <a:srgbClr val="00B08C"/>
    </a:custClr>
    <a:custClr name="Light turquoise">
      <a:srgbClr val="AADBCB"/>
    </a:custClr>
    <a:custClr name="Traupe gray 1">
      <a:srgbClr val="676769"/>
    </a:custClr>
    <a:custClr name="Timber wolf">
      <a:srgbClr val="DBD9D6"/>
    </a:custClr>
    <a:custClr name="Aubergine">
      <a:srgbClr val="82244D"/>
    </a:custClr>
    <a:custClr name="Salmon">
      <a:srgbClr val="ED5E66"/>
    </a:custClr>
    <a:custClr name="Traffic red">
      <a:srgbClr val="E7304A"/>
    </a:custClr>
    <a:custClr name="Sun">
      <a:srgbClr val="E8D40D"/>
    </a:custClr>
    <a:custClr name="Mustard">
      <a:srgbClr val="B09400"/>
    </a:custClr>
  </a:custClrLst>
</a:theme>
</file>

<file path=ppt/theme/theme3.xml><?xml version="1.0" encoding="utf-8"?>
<a:theme xmlns:a="http://schemas.openxmlformats.org/drawingml/2006/main" name="Office Theme">
  <a:themeElements>
    <a:clrScheme name="FM">
      <a:dk1>
        <a:srgbClr val="000000"/>
      </a:dk1>
      <a:lt1>
        <a:srgbClr val="FFFFFF"/>
      </a:lt1>
      <a:dk2>
        <a:srgbClr val="031D5C"/>
      </a:dk2>
      <a:lt2>
        <a:srgbClr val="F6F6F6"/>
      </a:lt2>
      <a:accent1>
        <a:srgbClr val="3B5463"/>
      </a:accent1>
      <a:accent2>
        <a:srgbClr val="00B08C"/>
      </a:accent2>
      <a:accent3>
        <a:srgbClr val="85909A"/>
      </a:accent3>
      <a:accent4>
        <a:srgbClr val="ED5E66"/>
      </a:accent4>
      <a:accent5>
        <a:srgbClr val="64AACC"/>
      </a:accent5>
      <a:accent6>
        <a:srgbClr val="82244D"/>
      </a:accent6>
      <a:hlink>
        <a:srgbClr val="A4A4A4"/>
      </a:hlink>
      <a:folHlink>
        <a:srgbClr val="000000"/>
      </a:folHlink>
    </a:clrScheme>
    <a:fontScheme name="FM">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ark blue">
      <a:srgbClr val="3B5463"/>
    </a:custClr>
    <a:custClr name="Payness gray 1">
      <a:srgbClr val="57707F"/>
    </a:custClr>
    <a:custClr name="Pastel blue 1">
      <a:srgbClr val="B8CBD6"/>
    </a:custClr>
    <a:custClr name="Skye">
      <a:srgbClr val="64AACC"/>
    </a:custClr>
    <a:custClr name="Cloud">
      <a:srgbClr val="9CA9B4"/>
    </a:custClr>
    <a:custClr name="Grass">
      <a:srgbClr val="008569"/>
    </a:custClr>
    <a:custClr name="Turquoise">
      <a:srgbClr val="00B08C"/>
    </a:custClr>
    <a:custClr name="Light turquoise">
      <a:srgbClr val="AADBCB"/>
    </a:custClr>
    <a:custClr name="Traupe gray 1">
      <a:srgbClr val="676769"/>
    </a:custClr>
    <a:custClr name="Timber wolf">
      <a:srgbClr val="DBD9D6"/>
    </a:custClr>
    <a:custClr name="Aubergine">
      <a:srgbClr val="82244D"/>
    </a:custClr>
    <a:custClr name="Salmon">
      <a:srgbClr val="ED5E66"/>
    </a:custClr>
    <a:custClr name="Traffic red">
      <a:srgbClr val="E7304A"/>
    </a:custClr>
    <a:custClr name="Sun">
      <a:srgbClr val="E8D40D"/>
    </a:custClr>
    <a:custClr name="Mustard">
      <a:srgbClr val="B0940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0,"isValidatorEnabled":false,"isLocked":false,"elementsMetadata":[],"slideId":"637495927840376964","enableDocumentContentUpdater":true,"version":"1.12"}]]></TemplafySlideTemplateConfiguration>
</file>

<file path=customXml/item10.xml><?xml version="1.0" encoding="utf-8"?>
<TemplafySlideTemplateConfiguration><![CDATA[{"slideVersion":0,"isValidatorEnabled":false,"isLocked":false,"elementsMetadata":[],"slideId":"637438051030184281","enableDocumentContentUpdater":true,"version":"1.14"}]]></TemplafySlideTemplateConfiguration>
</file>

<file path=customXml/item11.xml><?xml version="1.0" encoding="utf-8"?>
<TemplafySlideTemplateConfiguration><![CDATA[{"slideVersion":0,"isValidatorEnabled":false,"isLocked":false,"elementsMetadata":[],"slideId":"637438051030184282","enableDocumentContentUpdater":true,"version":"1.14"}]]></TemplafySlideTemplateConfiguration>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6.xml><?xml version="1.0" encoding="utf-8"?>
<TemplafySlideTemplateConfiguration><![CDATA[{"slideVersion":0,"isValidatorEnabled":false,"isLocked":false,"elementsMetadata":[],"slideId":"637438051029871703","enableDocumentContentUpdater":true,"version":"1.14"}]]></TemplafySlideTemplateConfiguration>
</file>

<file path=customXml/item17.xml><?xml version="1.0" encoding="utf-8"?>
<TemplafySlideFormConfiguration><![CDATA[{"formFields":[],"formDataEntries":[]}]]></TemplafySlideForm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20.xml><?xml version="1.0" encoding="utf-8"?>
<TemplafySlideFormConfiguration><![CDATA[{"formFields":[],"formDataEntries":[]}]]></TemplafySlideFormConfiguration>
</file>

<file path=customXml/item21.xml><?xml version="1.0" encoding="utf-8"?>
<TemplafySlideTemplateConfiguration><![CDATA[{"slideVersion":0,"isValidatorEnabled":false,"isLocked":false,"elementsMetadata":[],"slideId":"637438051030340499","enableDocumentContentUpdater":true,"version":"1.14"}]]></TemplafySlideTemplateConfiguration>
</file>

<file path=customXml/item22.xml><?xml version="1.0" encoding="utf-8"?>
<TemplafySlideFormConfiguration><![CDATA[{"formFields":[],"formDataEntries":[]}]]></TemplafySlideFormConfiguration>
</file>

<file path=customXml/item23.xml><?xml version="1.0" encoding="utf-8"?>
<TemplafySlideTemplateConfiguration><![CDATA[{"slideVersion":0,"isValidatorEnabled":false,"isLocked":false,"elementsMetadata":[],"slideId":"637495927840376964","enableDocumentContentUpdater":true,"version":"1.12"}]]></TemplafySlideTemplateConfiguration>
</file>

<file path=customXml/item24.xml><?xml version="1.0" encoding="utf-8"?>
<TemplafySlideTemplateConfiguration><![CDATA[{"slideVersion":0,"isValidatorEnabled":false,"isLocked":false,"elementsMetadata":[],"slideId":"637438051030496761","enableDocumentContentUpdater":true,"version":"1.14"}]]></TemplafySlideTemplateConfiguration>
</file>

<file path=customXml/item25.xml><?xml version="1.0" encoding="utf-8"?>
<TemplafySlideFormConfiguration><![CDATA[{"formFields":[],"formDataEntries":[]}]]></TemplafySlideFormConfiguration>
</file>

<file path=customXml/item26.xml><?xml version="1.0" encoding="utf-8"?>
<TemplafySlideFormConfiguration><![CDATA[{"formFields":[],"formDataEntries":[]}]]></TemplafySlideFormConfiguration>
</file>

<file path=customXml/item27.xml><?xml version="1.0" encoding="utf-8"?>
<TemplafySlideTemplateConfiguration><![CDATA[{"slideVersion":0,"isValidatorEnabled":false,"isLocked":false,"elementsMetadata":[],"slideId":"637438051029715440","enableDocumentContentUpdater":true,"version":"1.14"}]]></TemplafySlideTemplateConfiguration>
</file>

<file path=customXml/item28.xml><?xml version="1.0" encoding="utf-8"?>
<TemplafySlideTemplateConfiguration><![CDATA[{"slideVersion":0,"isValidatorEnabled":false,"isLocked":false,"elementsMetadata":[],"slideId":"637495927840376964","enableDocumentContentUpdater":true,"version":"1.12"}]]></TemplafySlideTemplateConfiguration>
</file>

<file path=customXml/item29.xml><?xml version="1.0" encoding="utf-8"?>
<TemplafySlideTemplateConfiguration><![CDATA[{"slideVersion":0,"isValidatorEnabled":false,"isLocked":false,"elementsMetadata":[],"slideId":"637495927840376964","enableDocumentContentUpdater":true,"version":"1.12"}]]></TemplafySlideTemplateConfiguration>
</file>

<file path=customXml/item3.xml><?xml version="1.0" encoding="utf-8"?>
<TemplafySlideFormConfiguration><![CDATA[{"formFields":[],"formDataEntries":[]}]]></TemplafySlideFormConfiguration>
</file>

<file path=customXml/item30.xml><?xml version="1.0" encoding="utf-8"?>
<TemplafySlideFormConfiguration><![CDATA[{"formFields":[],"formDataEntries":[]}]]></TemplafySlideFormConfiguration>
</file>

<file path=customXml/item31.xml><?xml version="1.0" encoding="utf-8"?>
<TemplafySlideFormConfiguration><![CDATA[{"formFields":[],"formDataEntries":[]}]]></TemplafySlideFormConfiguration>
</file>

<file path=customXml/item32.xml><?xml version="1.0" encoding="utf-8"?>
<TemplafySlideTemplateConfiguration><![CDATA[{"slideVersion":0,"isValidatorEnabled":false,"isLocked":false,"elementsMetadata":[],"slideId":"637438051029871702","enableDocumentContentUpdater":true,"version":"1.14"}]]></TemplafySlideTemplateConfiguration>
</file>

<file path=customXml/item33.xml><?xml version="1.0" encoding="utf-8"?>
<TemplafySlideTemplateConfiguration><![CDATA[{"slideVersion":0,"isValidatorEnabled":false,"isLocked":false,"elementsMetadata":[],"slideId":"637495927840376964","enableDocumentContentUpdater":true,"version":"1.12"}]]></TemplafySlideTemplateConfiguration>
</file>

<file path=customXml/item34.xml><?xml version="1.0" encoding="utf-8"?>
<TemplafySlideTemplateConfiguration><![CDATA[{"slideVersion":0,"isValidatorEnabled":false,"isLocked":false,"elementsMetadata":[],"slideId":"637438051030184283","enableDocumentContentUpdater":true,"version":"1.14"}]]></TemplafySlideTemplateConfiguration>
</file>

<file path=customXml/item35.xml><?xml version="1.0" encoding="utf-8"?>
<TemplafyFormConfiguration><![CDATA[{"formFields":[],"formDataEntries":[]}]]></TemplafyFormConfiguration>
</file>

<file path=customXml/item36.xml><?xml version="1.0" encoding="utf-8"?>
<p:properties xmlns:p="http://schemas.microsoft.com/office/2006/metadata/properties" xmlns:xsi="http://www.w3.org/2001/XMLSchema-instance" xmlns:pc="http://schemas.microsoft.com/office/infopath/2007/PartnerControls">
  <documentManagement>
    <_Flow_SignoffStatus xmlns="fe0e463f-46c1-4b5a-aeae-2e65b5901510" xsi:nil="true"/>
    <Picture xmlns="fe0e463f-46c1-4b5a-aeae-2e65b5901510">
      <Url xsi:nil="true"/>
      <Description xsi:nil="true"/>
    </Picture>
    <Hyperlink xmlns="fe0e463f-46c1-4b5a-aeae-2e65b5901510">
      <Url xsi:nil="true"/>
      <Description xsi:nil="true"/>
    </Hyperlink>
  </documentManagement>
</p:properties>
</file>

<file path=customXml/item37.xml><?xml version="1.0" encoding="utf-8"?>
<TemplafySlideTemplateConfiguration><![CDATA[{"slideVersion":0,"isValidatorEnabled":false,"isLocked":false,"elementsMetadata":[],"slideId":"637495927840376964","enableDocumentContentUpdater":true,"version":"1.12"}]]></TemplafySlideTemplateConfiguration>
</file>

<file path=customXml/item38.xml><?xml version="1.0" encoding="utf-8"?>
<TemplafySlideTemplateConfiguration><![CDATA[{"slideVersion":0,"isValidatorEnabled":false,"isLocked":false,"elementsMetadata":[],"slideId":"637438051030340500","enableDocumentContentUpdater":true,"version":"1.14"}]]></TemplafySlideTemplateConfiguration>
</file>

<file path=customXml/item39.xml><?xml version="1.0" encoding="utf-8"?>
<ct:contentTypeSchema xmlns:ct="http://schemas.microsoft.com/office/2006/metadata/contentType" xmlns:ma="http://schemas.microsoft.com/office/2006/metadata/properties/metaAttributes" ct:_="" ma:_="" ma:contentTypeName="Document" ma:contentTypeID="0x010100DE16A684F50F9644ADA7186C7FA154E4" ma:contentTypeVersion="19" ma:contentTypeDescription="Create a new document." ma:contentTypeScope="" ma:versionID="512e4806d3313dc0b8e0d4e8c43aab6d">
  <xsd:schema xmlns:xsd="http://www.w3.org/2001/XMLSchema" xmlns:xs="http://www.w3.org/2001/XMLSchema" xmlns:p="http://schemas.microsoft.com/office/2006/metadata/properties" xmlns:ns2="adc6f7d2-2fd4-4c58-add3-50ea831b733c" xmlns:ns3="fe0e463f-46c1-4b5a-aeae-2e65b5901510" targetNamespace="http://schemas.microsoft.com/office/2006/metadata/properties" ma:root="true" ma:fieldsID="f2601e98e476e37259289359d6fa58a2" ns2:_="" ns3:_="">
    <xsd:import namespace="adc6f7d2-2fd4-4c58-add3-50ea831b733c"/>
    <xsd:import namespace="fe0e463f-46c1-4b5a-aeae-2e65b59015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Picture" minOccurs="0"/>
                <xsd:element ref="ns3:Hyperlink" minOccurs="0"/>
                <xsd:element ref="ns3:MediaServiceAutoKeyPoints" minOccurs="0"/>
                <xsd:element ref="ns3:MediaServiceKeyPoint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6f7d2-2fd4-4c58-add3-50ea831b733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0e463f-46c1-4b5a-aeae-2e65b590151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Picture" ma:index="18" nillable="true" ma:displayName="Picture" ma:format="Image" ma:internalName="Picture">
      <xsd:complexType>
        <xsd:complexContent>
          <xsd:extension base="dms:URL">
            <xsd:sequence>
              <xsd:element name="Url" type="dms:ValidUrl" minOccurs="0" nillable="true"/>
              <xsd:element name="Description" type="xsd:string" nillable="true"/>
            </xsd:sequence>
          </xsd:extension>
        </xsd:complexContent>
      </xsd:complexType>
    </xsd:element>
    <xsd:element name="Hyperlink" ma:index="19"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TemplafySlideFormConfiguration><![CDATA[{"formFields":[],"formDataEntries":[]}]]></TemplafySlideFormConfiguration>
</file>

<file path=customXml/item40.xml><?xml version="1.0" encoding="utf-8"?>
<TemplafySlideFormConfiguration><![CDATA[{"formFields":[],"formDataEntries":[]}]]></TemplafySlideFormConfiguration>
</file>

<file path=customXml/item41.xml><?xml version="1.0" encoding="utf-8"?>
<TemplafySlideTemplateConfiguration><![CDATA[{"slideVersion":0,"isValidatorEnabled":false,"isLocked":false,"elementsMetadata":[],"slideId":"637495927840376964","enableDocumentContentUpdater":true,"version":"1.12"}]]></TemplafySlideTemplateConfiguration>
</file>

<file path=customXml/item42.xml><?xml version="1.0" encoding="utf-8"?>
<TemplafySlideFormConfiguration><![CDATA[{"formFields":[],"formDataEntries":[]}]]></TemplafySlideFormConfiguration>
</file>

<file path=customXml/item43.xml><?xml version="1.0" encoding="utf-8"?>
<TemplafySlideTemplateConfiguration><![CDATA[{"slideVersion":0,"isValidatorEnabled":false,"isLocked":false,"elementsMetadata":[],"slideId":"637438051030027916","enableDocumentContentUpdater":true,"version":"1.14"}]]></TemplafySlideTemplateConfiguration>
</file>

<file path=customXml/item44.xml><?xml version="1.0" encoding="utf-8"?>
<TemplafySlideTemplateConfiguration><![CDATA[{"slideVersion":0,"isValidatorEnabled":false,"isLocked":false,"elementsMetadata":[],"slideId":"637495927840376964","enableDocumentContentUpdater":true,"version":"1.12"}]]></TemplafySlideTemplateConfiguration>
</file>

<file path=customXml/item45.xml><?xml version="1.0" encoding="utf-8"?>
<TemplafySlideTemplateConfiguration><![CDATA[{"slideVersion":0,"isValidatorEnabled":false,"isLocked":false,"elementsMetadata":[],"slideId":"637438051030184280","enableDocumentContentUpdater":true,"version":"1.14"}]]></TemplafySlideTemplateConfiguration>
</file>

<file path=customXml/item46.xml><?xml version="1.0" encoding="utf-8"?>
<TemplafySlideFormConfiguration><![CDATA[{"formFields":[],"formDataEntries":[]}]]></TemplafySlideFormConfiguration>
</file>

<file path=customXml/item47.xml><?xml version="1.0" encoding="utf-8"?>
<TemplafySlideFormConfiguration><![CDATA[{"formFields":[],"formDataEntries":[]}]]></TemplafySlideFormConfiguration>
</file>

<file path=customXml/item48.xml><?xml version="1.0" encoding="utf-8"?>
<TemplafySlideFormConfiguration><![CDATA[{"formFields":[],"formDataEntries":[]}]]></TemplafySlideFormConfiguration>
</file>

<file path=customXml/item49.xml><?xml version="1.0" encoding="utf-8"?>
<TemplafySlideFormConfiguration><![CDATA[{"formFields":[],"formDataEntries":[]}]]></TemplafySlideFormConfiguration>
</file>

<file path=customXml/item5.xml><?xml version="1.0" encoding="utf-8"?>
<TemplafySlideTemplateConfiguration><![CDATA[{"slideVersion":0,"isValidatorEnabled":false,"isLocked":false,"elementsMetadata":[],"slideId":"637495927840376964","enableDocumentContentUpdater":true,"version":"1.12"}]]></TemplafySlideTemplateConfiguration>
</file>

<file path=customXml/item50.xml><?xml version="1.0" encoding="utf-8"?>
<TemplafySlideTemplateConfiguration><![CDATA[{"slideVersion":0,"isValidatorEnabled":false,"isLocked":false,"elementsMetadata":[],"slideId":"637495927840376964","enableDocumentContentUpdater":true,"version":"1.12"}]]></TemplafySlideTemplateConfiguration>
</file>

<file path=customXml/item51.xml><?xml version="1.0" encoding="utf-8"?>
<TemplafySlideTemplateConfiguration><![CDATA[{"slideVersion":0,"isValidatorEnabled":false,"isLocked":false,"elementsMetadata":[],"slideId":"637495927840376964","enableDocumentContentUpdater":true,"version":"1.12"}]]></TemplafySlideTemplateConfiguration>
</file>

<file path=customXml/item52.xml><?xml version="1.0" encoding="utf-8"?>
<TemplafySlideFormConfiguration><![CDATA[{"formFields":[],"formDataEntries":[]}]]></TemplafySlideFormConfiguration>
</file>

<file path=customXml/item53.xml><?xml version="1.0" encoding="utf-8"?>
<TemplafySlideFormConfiguration><![CDATA[{"formFields":[],"formDataEntries":[]}]]></TemplafySlideFormConfiguration>
</file>

<file path=customXml/item54.xml><?xml version="1.0" encoding="utf-8"?>
<TemplafySlideFormConfiguration><![CDATA[{"formFields":[],"formDataEntries":[]}]]></TemplafySlideFormConfiguration>
</file>

<file path=customXml/item55.xml><?xml version="1.0" encoding="utf-8"?>
<TemplafySlideTemplateConfiguration><![CDATA[{"slideVersion":0,"isValidatorEnabled":false,"isLocked":false,"elementsMetadata":[],"slideId":"637495927840376964","enableDocumentContentUpdater":true,"version":"1.12"}]]></TemplafySlideTemplateConfiguration>
</file>

<file path=customXml/item56.xml><?xml version="1.0" encoding="utf-8"?>
<TemplafyTemplateConfiguration><![CDATA[{"elementsMetadata":[],"transformationConfigurations":[{"colorTheme":"{{UserProfile.Office.ColorTheme}}","disableUpdates":false,"type":"colorTheme"},{"language":"{{DocumentLanguage}}","disableUpdates":false,"type":"proofingLanguage"}],"templateName":"Generel præsentation layoutnavne","templateDescription":"","enableDocumentContentUpdater":true,"version":"1.12"}]]></TemplafyTemplateConfiguration>
</file>

<file path=customXml/item57.xml><?xml version="1.0" encoding="utf-8"?>
<TemplafySlideFormConfiguration><![CDATA[{"formFields":[],"formDataEntries":[]}]]></TemplafySlideFormConfiguration>
</file>

<file path=customXml/item58.xml><?xml version="1.0" encoding="utf-8"?>
<?mso-contentType ?>
<FormTemplates xmlns="http://schemas.microsoft.com/sharepoint/v3/contenttype/forms">
  <Display>DocumentLibraryForm</Display>
  <Edit>DocumentLibraryForm</Edit>
  <New>DocumentLibraryForm</New>
</FormTemplates>
</file>

<file path=customXml/item59.xml><?xml version="1.0" encoding="utf-8"?>
<TemplafySlideTemplateConfiguration><![CDATA[{"slideVersion":0,"isValidatorEnabled":false,"isLocked":false,"elementsMetadata":[],"slideId":"637495927840376964","enableDocumentContentUpdater":true,"version":"1.12"}]]></TemplafySlideTemplateConfiguration>
</file>

<file path=customXml/item6.xml><?xml version="1.0" encoding="utf-8"?>
<TemplafySlideFormConfiguration><![CDATA[{"formFields":[],"formDataEntries":[]}]]></TemplafySlideFormConfiguration>
</file>

<file path=customXml/item7.xml><?xml version="1.0" encoding="utf-8"?>
<TemplafySlideTemplateConfiguration><![CDATA[{"slideVersion":0,"isValidatorEnabled":false,"isLocked":false,"elementsMetadata":[],"slideId":"637438051030027915","enableDocumentContentUpdater":true,"version":"1.14"}]]></TemplafySlideTemplateConfiguration>
</file>

<file path=customXml/item8.xml><?xml version="1.0" encoding="utf-8"?>
<TemplafySlideTemplateConfiguration><![CDATA[{"slideVersion":0,"isValidatorEnabled":false,"isLocked":false,"elementsMetadata":[],"slideId":"637495927840376964","enableDocumentContentUpdater":true,"version":"1.12"}]]></TemplafySlideTemplateConfiguration>
</file>

<file path=customXml/item9.xml><?xml version="1.0" encoding="utf-8"?>
<TemplafySlideTemplateConfiguration><![CDATA[{"slideVersion":0,"isValidatorEnabled":false,"isLocked":false,"elementsMetadata":[],"slideId":"637438051029871701","enableDocumentContentUpdater":true,"version":"1.14"}]]></TemplafySlideTemplateConfiguration>
</file>

<file path=customXml/itemProps1.xml><?xml version="1.0" encoding="utf-8"?>
<ds:datastoreItem xmlns:ds="http://schemas.openxmlformats.org/officeDocument/2006/customXml" ds:itemID="{145C7A70-2A4C-4D50-848E-AB28B4B5BD0F}">
  <ds:schemaRefs/>
</ds:datastoreItem>
</file>

<file path=customXml/itemProps10.xml><?xml version="1.0" encoding="utf-8"?>
<ds:datastoreItem xmlns:ds="http://schemas.openxmlformats.org/officeDocument/2006/customXml" ds:itemID="{96C3B170-B654-4F3C-B8A6-D336F9260C01}">
  <ds:schemaRefs/>
</ds:datastoreItem>
</file>

<file path=customXml/itemProps11.xml><?xml version="1.0" encoding="utf-8"?>
<ds:datastoreItem xmlns:ds="http://schemas.openxmlformats.org/officeDocument/2006/customXml" ds:itemID="{37AB37FA-58F5-4980-A43D-8B0711217EE2}">
  <ds:schemaRefs/>
</ds:datastoreItem>
</file>

<file path=customXml/itemProps12.xml><?xml version="1.0" encoding="utf-8"?>
<ds:datastoreItem xmlns:ds="http://schemas.openxmlformats.org/officeDocument/2006/customXml" ds:itemID="{C4218BAE-5401-4F97-B533-226425C0867A}">
  <ds:schemaRefs/>
</ds:datastoreItem>
</file>

<file path=customXml/itemProps13.xml><?xml version="1.0" encoding="utf-8"?>
<ds:datastoreItem xmlns:ds="http://schemas.openxmlformats.org/officeDocument/2006/customXml" ds:itemID="{917ED52E-96CA-4ADB-B3BE-CA94C08659AA}">
  <ds:schemaRefs/>
</ds:datastoreItem>
</file>

<file path=customXml/itemProps14.xml><?xml version="1.0" encoding="utf-8"?>
<ds:datastoreItem xmlns:ds="http://schemas.openxmlformats.org/officeDocument/2006/customXml" ds:itemID="{43B774F9-99CA-491F-9287-F255F1CE0A89}">
  <ds:schemaRefs/>
</ds:datastoreItem>
</file>

<file path=customXml/itemProps15.xml><?xml version="1.0" encoding="utf-8"?>
<ds:datastoreItem xmlns:ds="http://schemas.openxmlformats.org/officeDocument/2006/customXml" ds:itemID="{DEE69849-A78E-4842-AE06-A55464E7FC77}">
  <ds:schemaRefs/>
</ds:datastoreItem>
</file>

<file path=customXml/itemProps16.xml><?xml version="1.0" encoding="utf-8"?>
<ds:datastoreItem xmlns:ds="http://schemas.openxmlformats.org/officeDocument/2006/customXml" ds:itemID="{24043315-D45E-43B6-B587-ECC7CBFC3958}">
  <ds:schemaRefs/>
</ds:datastoreItem>
</file>

<file path=customXml/itemProps17.xml><?xml version="1.0" encoding="utf-8"?>
<ds:datastoreItem xmlns:ds="http://schemas.openxmlformats.org/officeDocument/2006/customXml" ds:itemID="{4C7EEFFE-AD86-4D58-AB74-31D72EAB6BEE}">
  <ds:schemaRefs/>
</ds:datastoreItem>
</file>

<file path=customXml/itemProps18.xml><?xml version="1.0" encoding="utf-8"?>
<ds:datastoreItem xmlns:ds="http://schemas.openxmlformats.org/officeDocument/2006/customXml" ds:itemID="{ECF0F7BD-72EA-48FA-86B4-6AB2E914C00B}">
  <ds:schemaRefs/>
</ds:datastoreItem>
</file>

<file path=customXml/itemProps19.xml><?xml version="1.0" encoding="utf-8"?>
<ds:datastoreItem xmlns:ds="http://schemas.openxmlformats.org/officeDocument/2006/customXml" ds:itemID="{DB1E99D0-B0F1-4DF3-8674-4984CDE6A171}">
  <ds:schemaRefs/>
</ds:datastoreItem>
</file>

<file path=customXml/itemProps2.xml><?xml version="1.0" encoding="utf-8"?>
<ds:datastoreItem xmlns:ds="http://schemas.openxmlformats.org/officeDocument/2006/customXml" ds:itemID="{84DA23E8-F51E-4750-BD73-21C8DDAA5933}">
  <ds:schemaRefs/>
</ds:datastoreItem>
</file>

<file path=customXml/itemProps20.xml><?xml version="1.0" encoding="utf-8"?>
<ds:datastoreItem xmlns:ds="http://schemas.openxmlformats.org/officeDocument/2006/customXml" ds:itemID="{724405AF-B6CC-4E15-AEF5-3CA975D8D693}">
  <ds:schemaRefs/>
</ds:datastoreItem>
</file>

<file path=customXml/itemProps21.xml><?xml version="1.0" encoding="utf-8"?>
<ds:datastoreItem xmlns:ds="http://schemas.openxmlformats.org/officeDocument/2006/customXml" ds:itemID="{ADC02916-9546-4D65-B999-02E55B153D2D}">
  <ds:schemaRefs/>
</ds:datastoreItem>
</file>

<file path=customXml/itemProps22.xml><?xml version="1.0" encoding="utf-8"?>
<ds:datastoreItem xmlns:ds="http://schemas.openxmlformats.org/officeDocument/2006/customXml" ds:itemID="{0C1C16EC-30E9-4B69-B234-F48467A49847}">
  <ds:schemaRefs/>
</ds:datastoreItem>
</file>

<file path=customXml/itemProps23.xml><?xml version="1.0" encoding="utf-8"?>
<ds:datastoreItem xmlns:ds="http://schemas.openxmlformats.org/officeDocument/2006/customXml" ds:itemID="{2FA70E94-DAD7-470D-89AA-BFB1E665BE5E}">
  <ds:schemaRefs/>
</ds:datastoreItem>
</file>

<file path=customXml/itemProps24.xml><?xml version="1.0" encoding="utf-8"?>
<ds:datastoreItem xmlns:ds="http://schemas.openxmlformats.org/officeDocument/2006/customXml" ds:itemID="{5108CB81-23A4-4AD1-99B1-CC9A89EC4880}">
  <ds:schemaRefs/>
</ds:datastoreItem>
</file>

<file path=customXml/itemProps25.xml><?xml version="1.0" encoding="utf-8"?>
<ds:datastoreItem xmlns:ds="http://schemas.openxmlformats.org/officeDocument/2006/customXml" ds:itemID="{91F6A6F1-08A7-40D6-B9E9-A53BE3B4AC42}">
  <ds:schemaRefs/>
</ds:datastoreItem>
</file>

<file path=customXml/itemProps26.xml><?xml version="1.0" encoding="utf-8"?>
<ds:datastoreItem xmlns:ds="http://schemas.openxmlformats.org/officeDocument/2006/customXml" ds:itemID="{A4B5F760-528F-4A61-8041-977118B1CC08}">
  <ds:schemaRefs/>
</ds:datastoreItem>
</file>

<file path=customXml/itemProps27.xml><?xml version="1.0" encoding="utf-8"?>
<ds:datastoreItem xmlns:ds="http://schemas.openxmlformats.org/officeDocument/2006/customXml" ds:itemID="{CEED497B-890D-4822-B6D6-5371DAA332B3}">
  <ds:schemaRefs/>
</ds:datastoreItem>
</file>

<file path=customXml/itemProps28.xml><?xml version="1.0" encoding="utf-8"?>
<ds:datastoreItem xmlns:ds="http://schemas.openxmlformats.org/officeDocument/2006/customXml" ds:itemID="{E05CF225-4838-45E6-ADC2-A0655852C2C9}">
  <ds:schemaRefs/>
</ds:datastoreItem>
</file>

<file path=customXml/itemProps29.xml><?xml version="1.0" encoding="utf-8"?>
<ds:datastoreItem xmlns:ds="http://schemas.openxmlformats.org/officeDocument/2006/customXml" ds:itemID="{46F911E0-5D3D-4B98-A77D-43002651B00F}">
  <ds:schemaRefs/>
</ds:datastoreItem>
</file>

<file path=customXml/itemProps3.xml><?xml version="1.0" encoding="utf-8"?>
<ds:datastoreItem xmlns:ds="http://schemas.openxmlformats.org/officeDocument/2006/customXml" ds:itemID="{26B90372-5DAC-458F-BE63-BD0B6101E3B7}">
  <ds:schemaRefs/>
</ds:datastoreItem>
</file>

<file path=customXml/itemProps30.xml><?xml version="1.0" encoding="utf-8"?>
<ds:datastoreItem xmlns:ds="http://schemas.openxmlformats.org/officeDocument/2006/customXml" ds:itemID="{701178A8-F509-49E2-A943-546E39969C76}">
  <ds:schemaRefs/>
</ds:datastoreItem>
</file>

<file path=customXml/itemProps31.xml><?xml version="1.0" encoding="utf-8"?>
<ds:datastoreItem xmlns:ds="http://schemas.openxmlformats.org/officeDocument/2006/customXml" ds:itemID="{90F90671-016C-4B87-8E5A-F58015CC3600}">
  <ds:schemaRefs/>
</ds:datastoreItem>
</file>

<file path=customXml/itemProps32.xml><?xml version="1.0" encoding="utf-8"?>
<ds:datastoreItem xmlns:ds="http://schemas.openxmlformats.org/officeDocument/2006/customXml" ds:itemID="{31165230-FBFB-41E1-A1D5-B4392E70D2EA}">
  <ds:schemaRefs/>
</ds:datastoreItem>
</file>

<file path=customXml/itemProps33.xml><?xml version="1.0" encoding="utf-8"?>
<ds:datastoreItem xmlns:ds="http://schemas.openxmlformats.org/officeDocument/2006/customXml" ds:itemID="{8682729B-BBF6-4047-B597-D0FA3147168D}">
  <ds:schemaRefs/>
</ds:datastoreItem>
</file>

<file path=customXml/itemProps34.xml><?xml version="1.0" encoding="utf-8"?>
<ds:datastoreItem xmlns:ds="http://schemas.openxmlformats.org/officeDocument/2006/customXml" ds:itemID="{F6172B70-2C5B-4FB9-BBA3-F7DD6AF5AF7B}">
  <ds:schemaRefs/>
</ds:datastoreItem>
</file>

<file path=customXml/itemProps35.xml><?xml version="1.0" encoding="utf-8"?>
<ds:datastoreItem xmlns:ds="http://schemas.openxmlformats.org/officeDocument/2006/customXml" ds:itemID="{0C34115A-0B87-43D4-AC3C-8C1ACA794FAD}">
  <ds:schemaRefs/>
</ds:datastoreItem>
</file>

<file path=customXml/itemProps36.xml><?xml version="1.0" encoding="utf-8"?>
<ds:datastoreItem xmlns:ds="http://schemas.openxmlformats.org/officeDocument/2006/customXml" ds:itemID="{D71D2D1C-D46C-4075-B720-FC792A8F63B0}">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fe0e463f-46c1-4b5a-aeae-2e65b5901510"/>
    <ds:schemaRef ds:uri="http://schemas.openxmlformats.org/package/2006/metadata/core-properties"/>
    <ds:schemaRef ds:uri="adc6f7d2-2fd4-4c58-add3-50ea831b733c"/>
    <ds:schemaRef ds:uri="http://www.w3.org/XML/1998/namespace"/>
  </ds:schemaRefs>
</ds:datastoreItem>
</file>

<file path=customXml/itemProps37.xml><?xml version="1.0" encoding="utf-8"?>
<ds:datastoreItem xmlns:ds="http://schemas.openxmlformats.org/officeDocument/2006/customXml" ds:itemID="{7633FA31-3E6F-4042-8C2D-719B2027658B}">
  <ds:schemaRefs/>
</ds:datastoreItem>
</file>

<file path=customXml/itemProps38.xml><?xml version="1.0" encoding="utf-8"?>
<ds:datastoreItem xmlns:ds="http://schemas.openxmlformats.org/officeDocument/2006/customXml" ds:itemID="{D676D2B1-189F-4794-BAFF-02798AF09A77}">
  <ds:schemaRefs/>
</ds:datastoreItem>
</file>

<file path=customXml/itemProps39.xml><?xml version="1.0" encoding="utf-8"?>
<ds:datastoreItem xmlns:ds="http://schemas.openxmlformats.org/officeDocument/2006/customXml" ds:itemID="{8E823B91-366F-406D-89E8-C2DF6EA457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c6f7d2-2fd4-4c58-add3-50ea831b733c"/>
    <ds:schemaRef ds:uri="fe0e463f-46c1-4b5a-aeae-2e65b59015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82D3B19-B284-42AB-9152-565EAB830932}">
  <ds:schemaRefs/>
</ds:datastoreItem>
</file>

<file path=customXml/itemProps40.xml><?xml version="1.0" encoding="utf-8"?>
<ds:datastoreItem xmlns:ds="http://schemas.openxmlformats.org/officeDocument/2006/customXml" ds:itemID="{B9B68C5E-3019-41E7-85DB-1BD2298AE8BC}">
  <ds:schemaRefs/>
</ds:datastoreItem>
</file>

<file path=customXml/itemProps41.xml><?xml version="1.0" encoding="utf-8"?>
<ds:datastoreItem xmlns:ds="http://schemas.openxmlformats.org/officeDocument/2006/customXml" ds:itemID="{573BE678-CCC0-4752-9253-ED689892CFAF}">
  <ds:schemaRefs/>
</ds:datastoreItem>
</file>

<file path=customXml/itemProps42.xml><?xml version="1.0" encoding="utf-8"?>
<ds:datastoreItem xmlns:ds="http://schemas.openxmlformats.org/officeDocument/2006/customXml" ds:itemID="{0827D4A1-6C59-4D05-B0F7-5D359157FE1C}">
  <ds:schemaRefs/>
</ds:datastoreItem>
</file>

<file path=customXml/itemProps43.xml><?xml version="1.0" encoding="utf-8"?>
<ds:datastoreItem xmlns:ds="http://schemas.openxmlformats.org/officeDocument/2006/customXml" ds:itemID="{761A0A0F-3255-4DC8-AC99-DED9F583F6E6}">
  <ds:schemaRefs/>
</ds:datastoreItem>
</file>

<file path=customXml/itemProps44.xml><?xml version="1.0" encoding="utf-8"?>
<ds:datastoreItem xmlns:ds="http://schemas.openxmlformats.org/officeDocument/2006/customXml" ds:itemID="{25FF0764-CAF7-453B-BE0A-0AF3F384D87B}">
  <ds:schemaRefs/>
</ds:datastoreItem>
</file>

<file path=customXml/itemProps45.xml><?xml version="1.0" encoding="utf-8"?>
<ds:datastoreItem xmlns:ds="http://schemas.openxmlformats.org/officeDocument/2006/customXml" ds:itemID="{3F91C2A6-5839-4F67-8C46-8BBE541BA0D8}">
  <ds:schemaRefs/>
</ds:datastoreItem>
</file>

<file path=customXml/itemProps46.xml><?xml version="1.0" encoding="utf-8"?>
<ds:datastoreItem xmlns:ds="http://schemas.openxmlformats.org/officeDocument/2006/customXml" ds:itemID="{A1E3ED62-0C0C-46A9-9AA7-FBF734BE60F5}">
  <ds:schemaRefs/>
</ds:datastoreItem>
</file>

<file path=customXml/itemProps47.xml><?xml version="1.0" encoding="utf-8"?>
<ds:datastoreItem xmlns:ds="http://schemas.openxmlformats.org/officeDocument/2006/customXml" ds:itemID="{0D9C4922-07A3-4F58-A5EC-F5E2EE0DD4B9}">
  <ds:schemaRefs/>
</ds:datastoreItem>
</file>

<file path=customXml/itemProps48.xml><?xml version="1.0" encoding="utf-8"?>
<ds:datastoreItem xmlns:ds="http://schemas.openxmlformats.org/officeDocument/2006/customXml" ds:itemID="{B09730E0-266A-4663-9680-B649D8EB3656}">
  <ds:schemaRefs/>
</ds:datastoreItem>
</file>

<file path=customXml/itemProps49.xml><?xml version="1.0" encoding="utf-8"?>
<ds:datastoreItem xmlns:ds="http://schemas.openxmlformats.org/officeDocument/2006/customXml" ds:itemID="{C3B09D9E-95F8-4462-BE2E-E23217B8E5DF}">
  <ds:schemaRefs/>
</ds:datastoreItem>
</file>

<file path=customXml/itemProps5.xml><?xml version="1.0" encoding="utf-8"?>
<ds:datastoreItem xmlns:ds="http://schemas.openxmlformats.org/officeDocument/2006/customXml" ds:itemID="{2E317C82-78F9-4B04-B1BE-5FF93C84E396}">
  <ds:schemaRefs/>
</ds:datastoreItem>
</file>

<file path=customXml/itemProps50.xml><?xml version="1.0" encoding="utf-8"?>
<ds:datastoreItem xmlns:ds="http://schemas.openxmlformats.org/officeDocument/2006/customXml" ds:itemID="{712686C5-5FA0-4C86-8354-701DA4BCD16A}">
  <ds:schemaRefs/>
</ds:datastoreItem>
</file>

<file path=customXml/itemProps51.xml><?xml version="1.0" encoding="utf-8"?>
<ds:datastoreItem xmlns:ds="http://schemas.openxmlformats.org/officeDocument/2006/customXml" ds:itemID="{66683C29-EEE8-4208-9023-D39DF4B09875}">
  <ds:schemaRefs/>
</ds:datastoreItem>
</file>

<file path=customXml/itemProps52.xml><?xml version="1.0" encoding="utf-8"?>
<ds:datastoreItem xmlns:ds="http://schemas.openxmlformats.org/officeDocument/2006/customXml" ds:itemID="{82E7B9CC-F50F-4B6D-8542-A4432E5DDC9E}">
  <ds:schemaRefs/>
</ds:datastoreItem>
</file>

<file path=customXml/itemProps53.xml><?xml version="1.0" encoding="utf-8"?>
<ds:datastoreItem xmlns:ds="http://schemas.openxmlformats.org/officeDocument/2006/customXml" ds:itemID="{96A6A592-6F3C-4E2F-9351-45FA85942D90}">
  <ds:schemaRefs/>
</ds:datastoreItem>
</file>

<file path=customXml/itemProps54.xml><?xml version="1.0" encoding="utf-8"?>
<ds:datastoreItem xmlns:ds="http://schemas.openxmlformats.org/officeDocument/2006/customXml" ds:itemID="{9344A441-3860-42CC-A3B1-69FF0A832F80}">
  <ds:schemaRefs/>
</ds:datastoreItem>
</file>

<file path=customXml/itemProps55.xml><?xml version="1.0" encoding="utf-8"?>
<ds:datastoreItem xmlns:ds="http://schemas.openxmlformats.org/officeDocument/2006/customXml" ds:itemID="{4BB9813A-BFA1-4E67-94B2-DABC8AF3EB6F}">
  <ds:schemaRefs/>
</ds:datastoreItem>
</file>

<file path=customXml/itemProps56.xml><?xml version="1.0" encoding="utf-8"?>
<ds:datastoreItem xmlns:ds="http://schemas.openxmlformats.org/officeDocument/2006/customXml" ds:itemID="{6E140973-3D96-4A92-8EC7-CC6FA41BAD8C}">
  <ds:schemaRefs/>
</ds:datastoreItem>
</file>

<file path=customXml/itemProps57.xml><?xml version="1.0" encoding="utf-8"?>
<ds:datastoreItem xmlns:ds="http://schemas.openxmlformats.org/officeDocument/2006/customXml" ds:itemID="{B292DE03-67EE-4EBA-B1F5-662BD56565F1}">
  <ds:schemaRefs/>
</ds:datastoreItem>
</file>

<file path=customXml/itemProps58.xml><?xml version="1.0" encoding="utf-8"?>
<ds:datastoreItem xmlns:ds="http://schemas.openxmlformats.org/officeDocument/2006/customXml" ds:itemID="{DA2D6710-2057-473B-9A3D-CB26B114FA44}">
  <ds:schemaRefs>
    <ds:schemaRef ds:uri="http://schemas.microsoft.com/sharepoint/v3/contenttype/forms"/>
  </ds:schemaRefs>
</ds:datastoreItem>
</file>

<file path=customXml/itemProps59.xml><?xml version="1.0" encoding="utf-8"?>
<ds:datastoreItem xmlns:ds="http://schemas.openxmlformats.org/officeDocument/2006/customXml" ds:itemID="{6057422E-3B9B-4E9A-B83A-7DE8C9958B66}">
  <ds:schemaRefs/>
</ds:datastoreItem>
</file>

<file path=customXml/itemProps6.xml><?xml version="1.0" encoding="utf-8"?>
<ds:datastoreItem xmlns:ds="http://schemas.openxmlformats.org/officeDocument/2006/customXml" ds:itemID="{38CE11A8-4463-4E56-9819-10CCA832C1C2}">
  <ds:schemaRefs/>
</ds:datastoreItem>
</file>

<file path=customXml/itemProps7.xml><?xml version="1.0" encoding="utf-8"?>
<ds:datastoreItem xmlns:ds="http://schemas.openxmlformats.org/officeDocument/2006/customXml" ds:itemID="{C74AA735-B870-42FE-8C9D-6FF1F5098990}">
  <ds:schemaRefs/>
</ds:datastoreItem>
</file>

<file path=customXml/itemProps8.xml><?xml version="1.0" encoding="utf-8"?>
<ds:datastoreItem xmlns:ds="http://schemas.openxmlformats.org/officeDocument/2006/customXml" ds:itemID="{A5D9F6FF-E3C7-4F6C-8370-DC3BEA549C63}">
  <ds:schemaRefs/>
</ds:datastoreItem>
</file>

<file path=customXml/itemProps9.xml><?xml version="1.0" encoding="utf-8"?>
<ds:datastoreItem xmlns:ds="http://schemas.openxmlformats.org/officeDocument/2006/customXml" ds:itemID="{D373AA0F-D4E2-481B-AC62-26AE45B15EE5}">
  <ds:schemaRefs/>
</ds:datastoreItem>
</file>

<file path=docProps/app.xml><?xml version="1.0" encoding="utf-8"?>
<Properties xmlns="http://schemas.openxmlformats.org/officeDocument/2006/extended-properties" xmlns:vt="http://schemas.openxmlformats.org/officeDocument/2006/docPropsVTypes">
  <Template>blank</Template>
  <TotalTime>972</TotalTime>
  <Words>1854</Words>
  <Application>Microsoft Office PowerPoint</Application>
  <PresentationFormat>Widescreen</PresentationFormat>
  <Paragraphs>148</Paragraphs>
  <Slides>17</Slides>
  <Notes>13</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17</vt:i4>
      </vt:variant>
    </vt:vector>
  </HeadingPairs>
  <TitlesOfParts>
    <vt:vector size="22" baseType="lpstr">
      <vt:lpstr>Arial</vt:lpstr>
      <vt:lpstr>Cambria</vt:lpstr>
      <vt:lpstr>Symbol</vt:lpstr>
      <vt:lpstr>Wingdings</vt:lpstr>
      <vt:lpstr>Blank</vt:lpstr>
      <vt:lpstr> Gå hjem-møde om september måneds  release i Statens HR</vt:lpstr>
      <vt:lpstr>Septemberreleasen</vt:lpstr>
      <vt:lpstr>Dagsorden</vt:lpstr>
      <vt:lpstr>Gem og luk funktion i hurtige handlinger  </vt:lpstr>
      <vt:lpstr>Gem og luk funktion i hurtige handlinger  </vt:lpstr>
      <vt:lpstr>Gem og luk funktion i hurtige handlinger  </vt:lpstr>
      <vt:lpstr>Gem og luk funktion i hurtige handlinger  </vt:lpstr>
      <vt:lpstr>Mulighed for at styre overførsler til Statens It  </vt:lpstr>
      <vt:lpstr>Automatiske opdateringer af ansættelsesforhold ved ændring af konteringsoplysninger på afdelinger </vt:lpstr>
      <vt:lpstr>PowerPoint-præsentation</vt:lpstr>
      <vt:lpstr>Automatisk beregning af månedsløn ved ikke-procentreguleret løn  </vt:lpstr>
      <vt:lpstr>Udvidet funktionalitet omkring dellønsberegning</vt:lpstr>
      <vt:lpstr>Mulighed for at ændre arbejdstid og kompensation samtidig </vt:lpstr>
      <vt:lpstr>To forbedringer til automatisering af forventet slutdato </vt:lpstr>
      <vt:lpstr>To forbedringer til automatisering af forventet slutdato </vt:lpstr>
      <vt:lpstr>Ændring i løsningens sikkerhedsmodel </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Matti Bugge</dc:creator>
  <cp:lastModifiedBy>Frederik Buus Jørgensen</cp:lastModifiedBy>
  <cp:revision>80</cp:revision>
  <dcterms:created xsi:type="dcterms:W3CDTF">2022-12-06T06:14:35Z</dcterms:created>
  <dcterms:modified xsi:type="dcterms:W3CDTF">2023-10-05T07:29:36Z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TemplafyTimeStamp">
    <vt:lpwstr>2020-12-17T12:31:42.5188744</vt:lpwstr>
  </property>
  <property fmtid="{D5CDD505-2E9C-101B-9397-08002B2CF9AE}" pid="4" name="DocumentInfoFinished">
    <vt:lpwstr>True</vt:lpwstr>
  </property>
</Properties>
</file>